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368" r:id="rId2"/>
    <p:sldId id="405" r:id="rId3"/>
    <p:sldId id="1215" r:id="rId4"/>
    <p:sldId id="385" r:id="rId5"/>
    <p:sldId id="391" r:id="rId6"/>
    <p:sldId id="392" r:id="rId7"/>
    <p:sldId id="393" r:id="rId8"/>
    <p:sldId id="323" r:id="rId9"/>
    <p:sldId id="324" r:id="rId10"/>
    <p:sldId id="325" r:id="rId11"/>
    <p:sldId id="397" r:id="rId12"/>
    <p:sldId id="326" r:id="rId13"/>
    <p:sldId id="316" r:id="rId14"/>
    <p:sldId id="266" r:id="rId15"/>
    <p:sldId id="267" r:id="rId16"/>
    <p:sldId id="268" r:id="rId17"/>
    <p:sldId id="333" r:id="rId18"/>
    <p:sldId id="363" r:id="rId19"/>
    <p:sldId id="38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80" r:id="rId31"/>
    <p:sldId id="381" r:id="rId32"/>
    <p:sldId id="382" r:id="rId33"/>
    <p:sldId id="348" r:id="rId34"/>
    <p:sldId id="345" r:id="rId35"/>
    <p:sldId id="346" r:id="rId36"/>
    <p:sldId id="371" r:id="rId37"/>
    <p:sldId id="372" r:id="rId38"/>
    <p:sldId id="378" r:id="rId39"/>
    <p:sldId id="396" r:id="rId40"/>
    <p:sldId id="377" r:id="rId41"/>
    <p:sldId id="395" r:id="rId42"/>
    <p:sldId id="379" r:id="rId43"/>
    <p:sldId id="285" r:id="rId44"/>
    <p:sldId id="354" r:id="rId45"/>
    <p:sldId id="355" r:id="rId46"/>
    <p:sldId id="384" r:id="rId47"/>
    <p:sldId id="389" r:id="rId48"/>
    <p:sldId id="390" r:id="rId49"/>
    <p:sldId id="1216" r:id="rId50"/>
    <p:sldId id="298" r:id="rId51"/>
    <p:sldId id="272" r:id="rId52"/>
    <p:sldId id="263" r:id="rId53"/>
    <p:sldId id="265" r:id="rId54"/>
    <p:sldId id="299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286" r:id="rId65"/>
    <p:sldId id="291" r:id="rId66"/>
    <p:sldId id="347" r:id="rId67"/>
    <p:sldId id="349" r:id="rId68"/>
    <p:sldId id="356" r:id="rId69"/>
    <p:sldId id="357" r:id="rId70"/>
    <p:sldId id="358" r:id="rId71"/>
    <p:sldId id="359" r:id="rId72"/>
    <p:sldId id="376" r:id="rId73"/>
    <p:sldId id="398" r:id="rId74"/>
    <p:sldId id="399" r:id="rId75"/>
    <p:sldId id="400" r:id="rId76"/>
    <p:sldId id="401" r:id="rId77"/>
    <p:sldId id="402" r:id="rId78"/>
    <p:sldId id="404" r:id="rId79"/>
    <p:sldId id="40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F36A04A-B962-0C48-86AE-B9F5CAEBFDFE}">
          <p14:sldIdLst>
            <p14:sldId id="368"/>
            <p14:sldId id="405"/>
            <p14:sldId id="1215"/>
          </p14:sldIdLst>
        </p14:section>
        <p14:section name="General" id="{301E96BC-80CE-A146-9725-4AFFA6BC1679}">
          <p14:sldIdLst>
            <p14:sldId id="385"/>
            <p14:sldId id="391"/>
            <p14:sldId id="392"/>
            <p14:sldId id="393"/>
            <p14:sldId id="323"/>
            <p14:sldId id="324"/>
            <p14:sldId id="325"/>
            <p14:sldId id="397"/>
            <p14:sldId id="326"/>
          </p14:sldIdLst>
        </p14:section>
        <p14:section name="Dividers" id="{B9C02C41-FC5A-C443-9376-F1D4C3CAA5A8}">
          <p14:sldIdLst>
            <p14:sldId id="316"/>
            <p14:sldId id="266"/>
            <p14:sldId id="267"/>
            <p14:sldId id="268"/>
          </p14:sldIdLst>
        </p14:section>
        <p14:section name="Imagery" id="{32A48C15-5F0D-7043-A0EE-C78BD7B9C882}">
          <p14:sldIdLst>
            <p14:sldId id="333"/>
            <p14:sldId id="363"/>
            <p14:sldId id="38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80"/>
            <p14:sldId id="381"/>
            <p14:sldId id="382"/>
          </p14:sldIdLst>
        </p14:section>
        <p14:section name="Data" id="{3FB43994-0C3B-724C-9374-085486D573CF}">
          <p14:sldIdLst>
            <p14:sldId id="348"/>
            <p14:sldId id="345"/>
            <p14:sldId id="346"/>
          </p14:sldIdLst>
        </p14:section>
        <p14:section name="Copy, Blank, Content" id="{42FDD283-DD31-0A4D-92FC-F181405F463D}">
          <p14:sldIdLst>
            <p14:sldId id="371"/>
            <p14:sldId id="372"/>
            <p14:sldId id="378"/>
            <p14:sldId id="396"/>
            <p14:sldId id="377"/>
            <p14:sldId id="395"/>
            <p14:sldId id="379"/>
            <p14:sldId id="285"/>
          </p14:sldIdLst>
        </p14:section>
        <p14:section name="Project Mapping" id="{BDF3C6B1-9CF7-B343-99BC-397958F30CF3}">
          <p14:sldIdLst>
            <p14:sldId id="354"/>
            <p14:sldId id="355"/>
          </p14:sldIdLst>
        </p14:section>
        <p14:section name="Closer" id="{6B8E46B7-2505-F84A-B72C-724AF3B78106}">
          <p14:sldIdLst>
            <p14:sldId id="384"/>
            <p14:sldId id="389"/>
            <p14:sldId id="390"/>
          </p14:sldIdLst>
        </p14:section>
        <p14:section name="Example Deck" id="{57D6466E-CC5A-4F49-9716-CCF856DA3BE1}">
          <p14:sldIdLst>
            <p14:sldId id="1216"/>
            <p14:sldId id="298"/>
            <p14:sldId id="272"/>
            <p14:sldId id="263"/>
            <p14:sldId id="265"/>
            <p14:sldId id="299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286"/>
            <p14:sldId id="291"/>
            <p14:sldId id="347"/>
            <p14:sldId id="349"/>
            <p14:sldId id="356"/>
            <p14:sldId id="357"/>
            <p14:sldId id="358"/>
            <p14:sldId id="359"/>
            <p14:sldId id="376"/>
          </p14:sldIdLst>
        </p14:section>
        <p14:section name="Example Graphs/Tables" id="{D221B57E-44B6-CA44-96EC-27B93CE2BD35}">
          <p14:sldIdLst>
            <p14:sldId id="398"/>
            <p14:sldId id="399"/>
            <p14:sldId id="400"/>
            <p14:sldId id="401"/>
            <p14:sldId id="402"/>
            <p14:sldId id="404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95A"/>
    <a:srgbClr val="D0DAE0"/>
    <a:srgbClr val="C30019"/>
    <a:srgbClr val="C30018"/>
    <a:srgbClr val="0078D2"/>
    <a:srgbClr val="00467F"/>
    <a:srgbClr val="5A779E"/>
    <a:srgbClr val="E53324"/>
    <a:srgbClr val="D0DADF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344" y="168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8D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46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D1-354F-A279-B3A0F8344861}"/>
              </c:ext>
            </c:extLst>
          </c:dPt>
          <c:dPt>
            <c:idx val="1"/>
            <c:invertIfNegative val="0"/>
            <c:bubble3D val="0"/>
            <c:spPr>
              <a:solidFill>
                <a:srgbClr val="0046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D1-354F-A279-B3A0F8344861}"/>
              </c:ext>
            </c:extLst>
          </c:dPt>
          <c:dPt>
            <c:idx val="2"/>
            <c:invertIfNegative val="0"/>
            <c:bubble3D val="0"/>
            <c:spPr>
              <a:solidFill>
                <a:srgbClr val="00467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D1-354F-A279-B3A0F834486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278F7F6-11A2-964C-BD70-667D22EDC38E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ED1-354F-A279-B3A0F83448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862D82F-AE77-7143-A6BD-D695B5D1A24C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ED1-354F-A279-B3A0F83448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E4F6038-9FC6-0344-AE00-82BB2AB6CB85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ED1-354F-A279-B3A0F83448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Sans" panose="02000000000000000000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ED1-354F-A279-B3A0F83448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87CDF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4718FE-CF8B-984E-8491-A910F7BF5F3C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ED1-354F-A279-B3A0F834486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D8E01FA-A7C7-AB48-8922-CA41A9079F5A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ED1-354F-A279-B3A0F834486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9D4C7BD-D0BC-6549-BC30-F3F32259293E}" type="VALUE">
                      <a:rPr lang="en-US" smtClean="0"/>
                      <a:pPr/>
                      <a:t>[VALUE]</a:t>
                    </a:fld>
                    <a:r>
                      <a:rPr lang="en-US"/>
                      <a:t>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ED1-354F-A279-B3A0F83448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ericanSans" panose="02000000000000000000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ED1-354F-A279-B3A0F8344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898892991"/>
        <c:axId val="1993609279"/>
      </c:barChart>
      <c:catAx>
        <c:axId val="189889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pPr>
            <a:endParaRPr lang="en-US"/>
          </a:p>
        </c:txPr>
        <c:crossAx val="1993609279"/>
        <c:crosses val="autoZero"/>
        <c:auto val="1"/>
        <c:lblAlgn val="ctr"/>
        <c:lblOffset val="100"/>
        <c:noMultiLvlLbl val="0"/>
      </c:catAx>
      <c:valAx>
        <c:axId val="1993609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pPr>
            <a:endParaRPr lang="en-US"/>
          </a:p>
        </c:txPr>
        <c:crossAx val="1898892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mericanSans" panose="02000000000000000000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 b="0" i="0">
          <a:latin typeface="AmericanSans" panose="02000000000000000000" pitchFamily="2" charset="77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78D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6C-0C42-B92B-6A3493782AD2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6C-0C42-B92B-6A3493782A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6C-0C42-B92B-6A3493782AD2}"/>
              </c:ext>
            </c:extLst>
          </c:dPt>
          <c:dPt>
            <c:idx val="3"/>
            <c:bubble3D val="0"/>
            <c:spPr>
              <a:solidFill>
                <a:srgbClr val="87CD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6C-0C42-B92B-6A3493782AD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mericanSans" panose="02000000000000000000" pitchFamily="2" charset="77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6C-0C42-B92B-6A3493782AD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6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875656156885458"/>
          <c:y val="0.41799965616462936"/>
          <c:w val="9.1023464847812444E-2"/>
          <c:h val="0.174910021080084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mericanSans" panose="02000000000000000000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Example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23-7945-8AB3-CB8E89B690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23-7945-8AB3-CB8E89B690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23-7945-8AB3-CB8E89B690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65904"/>
        <c:axId val="1844471167"/>
      </c:lineChart>
      <c:catAx>
        <c:axId val="1916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4471167"/>
        <c:crosses val="autoZero"/>
        <c:auto val="1"/>
        <c:lblAlgn val="ctr"/>
        <c:lblOffset val="100"/>
        <c:noMultiLvlLbl val="0"/>
      </c:catAx>
      <c:valAx>
        <c:axId val="18444711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Example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B-6F40-8678-6F823DDE27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6B-6F40-8678-6F823DDE27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6B-6F40-8678-6F823DDE2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4136879"/>
        <c:axId val="1883767247"/>
      </c:barChart>
      <c:catAx>
        <c:axId val="18841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3767247"/>
        <c:crosses val="autoZero"/>
        <c:auto val="1"/>
        <c:lblAlgn val="ctr"/>
        <c:lblOffset val="100"/>
        <c:noMultiLvlLbl val="0"/>
      </c:catAx>
      <c:valAx>
        <c:axId val="1883767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1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5EA5F-38D4-614A-BC9A-725CF629DC94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EE903-2B3A-8F40-AE27-70A19ED25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6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6EE903-2B3A-8F40-AE27-70A19ED25E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3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E39F50-A8C2-944D-9A81-86FCB970C729}"/>
              </a:ext>
            </a:extLst>
          </p:cNvPr>
          <p:cNvSpPr/>
          <p:nvPr userDrawn="1"/>
        </p:nvSpPr>
        <p:spPr>
          <a:xfrm>
            <a:off x="0" y="0"/>
            <a:ext cx="12192000" cy="6866456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FFB3669-F614-1D46-9E95-63569CCB287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14463" y="2104103"/>
            <a:ext cx="9363075" cy="154075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Slide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FD606CB-5980-864E-BC3E-942C4C3D517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14463" y="3644857"/>
            <a:ext cx="9363075" cy="276224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 of Chapter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6EEB7-F5BE-9142-8E28-A2D9A8C3F2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90288"/>
            <a:ext cx="2573273" cy="2267712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FB74312-32B5-2F4A-BB47-FF03A284B08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99935" y="6281928"/>
            <a:ext cx="3392129" cy="276224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Privileged &amp; Confidential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B2E3C8A-FEF7-0647-86CB-796410E2EF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3531" y="214536"/>
            <a:ext cx="3191256" cy="48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F7809A-8F10-634D-9558-A10BEB6ACC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48987" y="602398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68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D177B9-7F74-AE42-96B5-BE7F7EB331B7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latin typeface="AmericanSans" panose="02000000000000000000" pitchFamily="2" charset="77"/>
              </a:rPr>
              <a:t>‹#›</a:t>
            </a:fld>
            <a:endParaRPr lang="en-US" sz="900" b="0" i="1" dirty="0">
              <a:latin typeface="AmericanSans" panose="02000000000000000000" pitchFamily="2" charset="77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7DAC6FE-5804-7D49-BC1D-386FF610C4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592" y="1537798"/>
            <a:ext cx="5550408" cy="379476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36495A"/>
                </a:solidFill>
              </a:defRPr>
            </a:lvl1pPr>
            <a:lvl2pPr>
              <a:defRPr sz="1400">
                <a:solidFill>
                  <a:srgbClr val="36495A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Place a small paragraph or bulleted list here</a:t>
            </a:r>
          </a:p>
          <a:p>
            <a:pPr lvl="1"/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lvl="0"/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4B8872A-CDBE-1345-8678-CB5FFF3F99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00631" y="1531620"/>
            <a:ext cx="5550408" cy="3794760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36495A"/>
                </a:solidFill>
              </a:defRPr>
            </a:lvl1pPr>
            <a:lvl2pPr>
              <a:defRPr sz="1400">
                <a:solidFill>
                  <a:srgbClr val="36495A"/>
                </a:solidFill>
              </a:defRPr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Place a small paragraph or bulleted list here</a:t>
            </a:r>
          </a:p>
          <a:p>
            <a:pPr lvl="1"/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sub bullet here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F6444-6593-D849-9CC6-0F467DA64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5050340-2CE7-A542-B014-72A1DAF251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501" y="383168"/>
            <a:ext cx="11302538" cy="1069047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List w/ Sub Bullet Title Here</a:t>
            </a:r>
          </a:p>
        </p:txBody>
      </p:sp>
    </p:spTree>
    <p:extLst>
      <p:ext uri="{BB962C8B-B14F-4D97-AF65-F5344CB8AC3E}">
        <p14:creationId xmlns:p14="http://schemas.microsoft.com/office/powerpoint/2010/main" val="119417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66A63-AF82-A54D-AD59-287EBF19D5C5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E2350-675A-2347-BA3D-85B9C17902B0}"/>
              </a:ext>
            </a:extLst>
          </p:cNvPr>
          <p:cNvSpPr/>
          <p:nvPr userDrawn="1"/>
        </p:nvSpPr>
        <p:spPr>
          <a:xfrm>
            <a:off x="5673467" y="4385486"/>
            <a:ext cx="845066" cy="135483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2E483C-6704-BA46-9A94-5D6498858B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6803" y="2594714"/>
            <a:ext cx="9399551" cy="1637045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Add a quote or statement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E856D3-0100-CC40-B89C-001706D32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39169" y="4996786"/>
            <a:ext cx="2042116" cy="489615"/>
          </a:xfrm>
        </p:spPr>
        <p:txBody>
          <a:bodyPr>
            <a:normAutofit/>
          </a:bodyPr>
          <a:lstStyle>
            <a:lvl1pPr marL="0" indent="0" algn="ctr">
              <a:buNone/>
              <a:defRPr sz="1600" i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Person, 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DCFF8-DF09-474E-834E-02246A753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1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C0D2F2-DE3D-0A46-B000-D1529BA88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24C78-0344-4A47-9D46-52F02001F16C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1"/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1"/>
              </a:solidFill>
              <a:latin typeface="AmericanSans" panose="02000000000000000000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36764-0534-2A47-82F4-4BDF7F536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44733"/>
            <a:ext cx="1717172" cy="15132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F2229-3BB3-5B40-B594-7333C1D60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0800" y="2530992"/>
            <a:ext cx="10121900" cy="1018318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457200" indent="0">
              <a:buNone/>
              <a:defRPr sz="4400">
                <a:solidFill>
                  <a:schemeClr val="bg1"/>
                </a:solidFill>
              </a:defRPr>
            </a:lvl2pPr>
            <a:lvl3pPr marL="914400" indent="0">
              <a:buNone/>
              <a:defRPr sz="4400">
                <a:solidFill>
                  <a:schemeClr val="bg1"/>
                </a:solidFill>
              </a:defRPr>
            </a:lvl3pPr>
            <a:lvl4pPr marL="1371600" indent="0">
              <a:buNone/>
              <a:defRPr sz="4400">
                <a:solidFill>
                  <a:schemeClr val="bg1"/>
                </a:solidFill>
              </a:defRPr>
            </a:lvl4pPr>
            <a:lvl5pPr marL="1828800" indent="0"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Title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6A74E-928A-FD4C-AE46-D87AA0838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8571" y="3549310"/>
            <a:ext cx="8172450" cy="63623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AmericanSans" panose="02000000000000000000" pitchFamily="2" charset="77"/>
              </a:rPr>
              <a:t> Subtitle of Chapter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3FA8C5-039A-7644-9B2E-705948643F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4522" y="352059"/>
            <a:ext cx="2523744" cy="3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7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C0D2F2-DE3D-0A46-B000-D1529BA88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36764-0534-2A47-82F4-4BDF7F536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44733"/>
            <a:ext cx="1717172" cy="151326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0BE2F8C-B1A3-CF4E-9066-C53543290F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0800" y="2530992"/>
            <a:ext cx="10121900" cy="1018318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457200" indent="0">
              <a:buNone/>
              <a:defRPr sz="4400">
                <a:solidFill>
                  <a:schemeClr val="bg1"/>
                </a:solidFill>
              </a:defRPr>
            </a:lvl2pPr>
            <a:lvl3pPr marL="914400" indent="0">
              <a:buNone/>
              <a:defRPr sz="4400">
                <a:solidFill>
                  <a:schemeClr val="bg1"/>
                </a:solidFill>
              </a:defRPr>
            </a:lvl3pPr>
            <a:lvl4pPr marL="1371600" indent="0">
              <a:buNone/>
              <a:defRPr sz="4400">
                <a:solidFill>
                  <a:schemeClr val="bg1"/>
                </a:solidFill>
              </a:defRPr>
            </a:lvl4pPr>
            <a:lvl5pPr marL="1828800" indent="0"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Title Slide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F9DE030-94BF-D441-8721-FE7CE58D89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8571" y="3549310"/>
            <a:ext cx="8172450" cy="63623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AmericanSans" panose="02000000000000000000" pitchFamily="2" charset="77"/>
              </a:rPr>
              <a:t> Subtitle of 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24C78-0344-4A47-9D46-52F02001F16C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1"/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1"/>
              </a:solidFill>
              <a:latin typeface="AmericanSans" panose="02000000000000000000" pitchFamily="2" charset="77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1E97B5-842C-734F-8924-EFC42A141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4522" y="352059"/>
            <a:ext cx="2523744" cy="3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05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C0D2F2-DE3D-0A46-B000-D1529BA884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36764-0534-2A47-82F4-4BDF7F536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44733"/>
            <a:ext cx="1717172" cy="151326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56D760-6A6D-2D4A-B736-180C25F107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0800" y="2530992"/>
            <a:ext cx="10121900" cy="1018318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  <a:lvl2pPr marL="457200" indent="0">
              <a:buNone/>
              <a:defRPr sz="4400">
                <a:solidFill>
                  <a:schemeClr val="bg1"/>
                </a:solidFill>
              </a:defRPr>
            </a:lvl2pPr>
            <a:lvl3pPr marL="914400" indent="0">
              <a:buNone/>
              <a:defRPr sz="4400">
                <a:solidFill>
                  <a:schemeClr val="bg1"/>
                </a:solidFill>
              </a:defRPr>
            </a:lvl3pPr>
            <a:lvl4pPr marL="1371600" indent="0">
              <a:buNone/>
              <a:defRPr sz="4400">
                <a:solidFill>
                  <a:schemeClr val="bg1"/>
                </a:solidFill>
              </a:defRPr>
            </a:lvl4pPr>
            <a:lvl5pPr marL="1828800" indent="0"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Title Slide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9FB0631-5DFF-C64B-B50F-F194E6DCAB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8571" y="3549310"/>
            <a:ext cx="8172450" cy="63623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AmericanSans" panose="02000000000000000000" pitchFamily="2" charset="77"/>
              </a:rPr>
              <a:t> Subtitle of 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24C78-0344-4A47-9D46-52F02001F16C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1"/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1"/>
              </a:solidFill>
              <a:latin typeface="AmericanSans" panose="02000000000000000000" pitchFamily="2" charset="77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F32039-DE43-FF41-AE69-E1C6C4F9A8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4522" y="352059"/>
            <a:ext cx="2523744" cy="3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C0D2F2-DE3D-0A46-B000-D1529BA884B9}"/>
              </a:ext>
            </a:extLst>
          </p:cNvPr>
          <p:cNvSpPr/>
          <p:nvPr userDrawn="1"/>
        </p:nvSpPr>
        <p:spPr>
          <a:xfrm>
            <a:off x="0" y="0"/>
            <a:ext cx="12206288" cy="6858000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36764-0534-2A47-82F4-4BDF7F536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44732"/>
            <a:ext cx="1717172" cy="151326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7197A2B-82EF-D446-97EB-31E7ABDCF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0800" y="2530992"/>
            <a:ext cx="10121900" cy="1018318"/>
          </a:xfrm>
        </p:spPr>
        <p:txBody>
          <a:bodyPr anchor="ctr">
            <a:noAutofit/>
          </a:bodyPr>
          <a:lstStyle>
            <a:lvl1pPr marL="0" indent="0" algn="ctr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sz="4400">
                <a:solidFill>
                  <a:schemeClr val="bg1"/>
                </a:solidFill>
              </a:defRPr>
            </a:lvl2pPr>
            <a:lvl3pPr marL="914400" indent="0">
              <a:buNone/>
              <a:defRPr sz="4400">
                <a:solidFill>
                  <a:schemeClr val="bg1"/>
                </a:solidFill>
              </a:defRPr>
            </a:lvl3pPr>
            <a:lvl4pPr marL="1371600" indent="0">
              <a:buNone/>
              <a:defRPr sz="4400">
                <a:solidFill>
                  <a:schemeClr val="bg1"/>
                </a:solidFill>
              </a:defRPr>
            </a:lvl4pPr>
            <a:lvl5pPr marL="1828800" indent="0"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Title Slide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D60169-88F9-5F41-9277-6A1728CE1C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8571" y="3549310"/>
            <a:ext cx="8172450" cy="636232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rgbClr val="36495A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AmericanSans" panose="02000000000000000000" pitchFamily="2" charset="77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Subtitle of Chapter </a:t>
            </a:r>
            <a:endParaRPr lang="en-US" sz="1600" dirty="0">
              <a:solidFill>
                <a:schemeClr val="bg1"/>
              </a:solidFill>
              <a:latin typeface="AmericanSans" panose="02000000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24C78-0344-4A47-9D46-52F02001F16C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CBA55-F9F7-644E-989E-DD72C4C466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74522" y="352060"/>
            <a:ext cx="2523744" cy="3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78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WWF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1CD04-857D-E34C-A6E8-89D603415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0899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A1E2-D1D7-0E41-A56B-C64458163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524" y="3054413"/>
            <a:ext cx="3251009" cy="749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3BD216-B2DB-EB49-8605-77A3F9427248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5E434-6BDA-F24A-9FEE-F8BEFBF11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sai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30837D-51E8-D941-9B28-2A1B419AF4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0125" y="828675"/>
            <a:ext cx="5351463" cy="28892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52B38A5-E887-014F-B3C4-52A019C55F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86525" y="817563"/>
            <a:ext cx="4730750" cy="51689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C2D697F-C740-9144-BDED-A90B9E5599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7425" y="3829050"/>
            <a:ext cx="5353050" cy="2170113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B8462B-C61B-934B-97FD-DCB9E336B0BA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BF87C-E082-0745-9FF4-7565CE6D13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2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w/ Body Cop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D354-806A-4544-A952-1DADB10B6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14950" y="0"/>
            <a:ext cx="4097338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0A681-27D7-A546-9928-07C6AE026D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969" y="3096133"/>
            <a:ext cx="4402138" cy="1171575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583A44-0D84-1E4A-BCA7-FC3D0FD098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163" y="3901439"/>
            <a:ext cx="4144962" cy="11334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5AF709E-BCA9-C940-A539-5F888E70F8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07137" y="3460073"/>
            <a:ext cx="2298824" cy="296447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FD2699-2BAC-7A4A-A614-51B4A1CB1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Image w/ Body Cop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4734A-C7F8-5544-B6AA-25FAEA370B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8107363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F5290-F8A5-E349-9CD3-E43011A034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09573" y="2608326"/>
            <a:ext cx="3158171" cy="139065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Picture Title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3A8D03-2BAC-5541-A923-E6E9EB430B3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4654" y="4047681"/>
            <a:ext cx="3522663" cy="15843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299A7-F266-464C-A9C2-A273D5581D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83ACD7-27EE-CC48-8599-FA698431291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692119" y="1192260"/>
            <a:ext cx="2199190" cy="340648"/>
          </a:xfrm>
          <a:prstGeom prst="rect">
            <a:avLst/>
          </a:prstGeom>
        </p:spPr>
        <p:txBody>
          <a:bodyPr vert="horz" lIns="91440" tIns="45720" rIns="91440" bIns="45720" numCol="1" spcCol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AmericanSans" panose="02000000000000000000" pitchFamily="2" charset="77"/>
              </a:rPr>
              <a:t>January 1, 2020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BF77620-DD25-904E-A8B8-CF3DB84AD8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17172" y="1282414"/>
            <a:ext cx="3573826" cy="687003"/>
          </a:xfrm>
        </p:spPr>
        <p:txBody>
          <a:bodyPr/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D3B84278-9197-2A43-B591-062BB4D79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3441" y="2330970"/>
            <a:ext cx="8955039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D77659D-F558-AC41-9B8E-4FBED8B0C83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086" y="3306329"/>
            <a:ext cx="8955039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AFA33482-AF8F-C045-81DE-A287F27BA8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52151" y="4265022"/>
            <a:ext cx="8941974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120FCF0-C3D8-EB46-B7D4-1EC38C310F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47796" y="5266507"/>
            <a:ext cx="8941974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EB9E7-2746-BA42-8733-B0F969B59181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6EBE57-D58F-6C43-B73C-E8D8F44A1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489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Image w/ Body Cop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44734A-C7F8-5544-B6AA-25FAEA370B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2709" y="0"/>
            <a:ext cx="8107363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A8E2A2F-BF30-4647-8E4E-767DDCA3B1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969" y="3096134"/>
            <a:ext cx="3307642" cy="805306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CFAE2B4-3795-4142-8DC4-4D3AF0C34B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163" y="3901439"/>
            <a:ext cx="3205071" cy="11334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990C0-6C96-4D4B-8D09-C6A0CA9F9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/ Body Copy Left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0F66054-0B17-A140-A55C-7E5A7E3E47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4613" y="3108198"/>
            <a:ext cx="4218875" cy="902907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Picture Title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5A0539-B78E-C749-B676-89656F4125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9694" y="4011105"/>
            <a:ext cx="3522663" cy="15843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29CDA2-8874-6C4E-B312-259561EC792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6108700" cy="68580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5BBC8-8583-C04F-A4FF-8C06AE9D0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77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op w/ Body Copy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DE534F-87A0-624A-866F-649E420E4D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35749" y="4620006"/>
            <a:ext cx="4718747" cy="720090"/>
          </a:xfrm>
        </p:spPr>
        <p:txBody>
          <a:bodyPr>
            <a:no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Picture Title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3D5CAC0-334C-2F4E-80F2-C55ACF1953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60830" y="5327841"/>
            <a:ext cx="4697466" cy="97795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3DEF3A-B4D0-5D40-9695-87FF02B91FE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12192000" cy="41211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ADA9B79-2FA6-A34D-9045-78490B77C47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2108" y="4660842"/>
            <a:ext cx="4960702" cy="158557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4A7B3A-46D3-7B4B-8549-EB4B66F15C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674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3DEF3A-B4D0-5D40-9695-87FF02B91FE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1158117"/>
            <a:ext cx="12192000" cy="412115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28475-5325-2D4F-A674-B8D2E7466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6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424C78-0344-4A47-9D46-52F02001F16C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EE4F6E5-172A-3245-84BD-FFCCE740CD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5388" y="292100"/>
            <a:ext cx="10045700" cy="6230938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here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6BABA-5D2B-AC47-A96B-B6FD438261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0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53059155-DD42-154D-B9E7-E8925485768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6904" y="963460"/>
            <a:ext cx="3110427" cy="5100456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713CE83-68EB-DF40-AD31-DE2243FB932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08879" y="963460"/>
            <a:ext cx="3108960" cy="51023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3AB530D-1229-A34B-838F-AD318CFC30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9387" y="965071"/>
            <a:ext cx="3108960" cy="51023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D9C99-8EB7-DD40-9022-221B1B7DE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66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0EFFF4E8-B865-3644-88C4-013CEA6CDF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50107" y="1789910"/>
            <a:ext cx="2584175" cy="34159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486C5F1D-6DA2-9541-8AFD-BB4A68C9BF5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95389" y="1789910"/>
            <a:ext cx="2584175" cy="34159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37466E48-6004-664E-8E7D-665770A750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40672" y="1789910"/>
            <a:ext cx="2584175" cy="34159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3E1DE458-C898-2E47-8F35-C043D66955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954" y="1789910"/>
            <a:ext cx="2584175" cy="3415952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219FCE-EC1E-E049-8D82-ED2A38410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8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 Screen Image w/ Body Cop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7F630-17F4-6543-8ECD-44C4D95378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3944" y="1022732"/>
            <a:ext cx="7638056" cy="5147109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F6F9702-5923-BD4E-8DDB-45964A07B2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969" y="2462150"/>
            <a:ext cx="4402138" cy="805306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A21152A-0C25-3643-B766-DB829FB5C7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163" y="3267455"/>
            <a:ext cx="4389437" cy="11334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C2D6A-EB6A-934D-8849-AC5310D8552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081713" y="1722438"/>
            <a:ext cx="4603750" cy="2616200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FFE22-9EE2-5346-93B0-DFF64541A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85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 Image w/ Body Copy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113D3-5477-9949-AB38-24561C627D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549" y="1006090"/>
            <a:ext cx="2675164" cy="4845819"/>
          </a:xfrm>
          <a:prstGeom prst="rect">
            <a:avLst/>
          </a:prstGeom>
          <a:effectLst>
            <a:reflection stA="23000" endPos="10000" dir="5400000" sy="-100000" algn="bl" rotWithShape="0"/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D4329C-A3A7-934A-B6BC-79F3C228E6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969" y="2462150"/>
            <a:ext cx="4402138" cy="805306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2F74A6B-2C59-C141-A1E8-39B60CA7C7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163" y="3267455"/>
            <a:ext cx="4389437" cy="11334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6360DB4-B710-F840-97BD-56F986CD02D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421563" y="1616074"/>
            <a:ext cx="2041525" cy="3636409"/>
          </a:xfr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AADBE-A9DA-DC40-9187-0EE293BB7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52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 Image w/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D4329C-A3A7-934A-B6BC-79F3C228E6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969" y="2462150"/>
            <a:ext cx="4402138" cy="805306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Picture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2F74A6B-2C59-C141-A1E8-39B60CA7C7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163" y="3267455"/>
            <a:ext cx="4389437" cy="113347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picture here.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BAADBE-A9DA-DC40-9187-0EE293BB7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BB097-01F7-9848-A2FD-D747F9E72D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27" y="263258"/>
            <a:ext cx="4261373" cy="6285740"/>
          </a:xfrm>
          <a:prstGeom prst="rect">
            <a:avLst/>
          </a:prstGeom>
          <a:effectLst>
            <a:reflection blurRad="6350" stA="23000" endPos="10000" dir="5400000" sy="-100000" algn="bl" rotWithShape="0"/>
          </a:effectLst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EB935E5-A45B-9047-BABB-260069AB35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72060" y="935026"/>
            <a:ext cx="3705240" cy="4912415"/>
          </a:xfrm>
          <a:custGeom>
            <a:avLst/>
            <a:gdLst>
              <a:gd name="connsiteX0" fmla="*/ 0 w 2820838"/>
              <a:gd name="connsiteY0" fmla="*/ 0 h 3735238"/>
              <a:gd name="connsiteX1" fmla="*/ 2820838 w 2820838"/>
              <a:gd name="connsiteY1" fmla="*/ 0 h 3735238"/>
              <a:gd name="connsiteX2" fmla="*/ 2820838 w 2820838"/>
              <a:gd name="connsiteY2" fmla="*/ 3735238 h 3735238"/>
              <a:gd name="connsiteX3" fmla="*/ 0 w 2820838"/>
              <a:gd name="connsiteY3" fmla="*/ 3735238 h 37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0838" h="3735238">
                <a:moveTo>
                  <a:pt x="0" y="0"/>
                </a:moveTo>
                <a:lnTo>
                  <a:pt x="2820838" y="0"/>
                </a:lnTo>
                <a:lnTo>
                  <a:pt x="2820838" y="3735238"/>
                </a:lnTo>
                <a:lnTo>
                  <a:pt x="0" y="3735238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>
                <a:alpha val="81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327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83ACD7-27EE-CC48-8599-FA698431291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692119" y="1192260"/>
            <a:ext cx="2199190" cy="340648"/>
          </a:xfrm>
          <a:prstGeom prst="rect">
            <a:avLst/>
          </a:prstGeom>
        </p:spPr>
        <p:txBody>
          <a:bodyPr vert="horz" lIns="91440" tIns="45720" rIns="91440" bIns="45720" numCol="1" spcCol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AmericanSans" panose="02000000000000000000" pitchFamily="2" charset="77"/>
              </a:rPr>
              <a:t>January 1, 2020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BF77620-DD25-904E-A8B8-CF3DB84AD8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17172" y="1282414"/>
            <a:ext cx="3573826" cy="687003"/>
          </a:xfrm>
        </p:spPr>
        <p:txBody>
          <a:bodyPr/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EB9E7-2746-BA42-8733-B0F969B59181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681516DD-C626-F249-9CC5-E722FA4A3885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 flipH="1">
            <a:off x="1786973" y="2533537"/>
            <a:ext cx="212241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068E13D9-3750-3448-9429-C0C222364975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 flipH="1">
            <a:off x="4201942" y="2533298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B086BE04-9DD8-E541-B9DB-6866097F71BD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 flipH="1">
            <a:off x="6616911" y="2533298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FD3A07B5-3929-E841-A580-4C5440BC2640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 flipH="1">
            <a:off x="9035524" y="2533297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65C6345-B921-7742-A4E6-F4C2AB64C419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 flipH="1">
            <a:off x="1786973" y="4570435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F72122D9-FAF6-A246-B0F2-AA9015838054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 flipH="1">
            <a:off x="4221817" y="4570435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DF681123-F126-204E-91C9-F3BD27546B49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 flipH="1">
            <a:off x="6616911" y="4570435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F6735F22-7C4A-1644-B7AD-5FD40269040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 flipH="1">
            <a:off x="9035524" y="4570435"/>
            <a:ext cx="2121408" cy="1828800"/>
          </a:xfrm>
          <a:solidFill>
            <a:srgbClr val="D0DAE0"/>
          </a:solidFill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Item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537354-16F5-3248-AE41-F4AC25CD9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2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AD816-52FA-444F-ACC3-C06C773E8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D9757-D430-324B-B9A3-CB630C2884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5535" y="-743619"/>
            <a:ext cx="8345237" cy="8345237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87076-ED09-C74F-B234-90F536C1BA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28026" y="762584"/>
            <a:ext cx="7509753" cy="4226492"/>
          </a:xfrm>
          <a:custGeom>
            <a:avLst/>
            <a:gdLst>
              <a:gd name="connsiteX0" fmla="*/ 0 w 4839419"/>
              <a:gd name="connsiteY0" fmla="*/ 0 h 2777706"/>
              <a:gd name="connsiteX1" fmla="*/ 4839419 w 4839419"/>
              <a:gd name="connsiteY1" fmla="*/ 0 h 2777706"/>
              <a:gd name="connsiteX2" fmla="*/ 4839419 w 4839419"/>
              <a:gd name="connsiteY2" fmla="*/ 2777706 h 2777706"/>
              <a:gd name="connsiteX3" fmla="*/ 0 w 4839419"/>
              <a:gd name="connsiteY3" fmla="*/ 2777706 h 277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9419" h="2777706">
                <a:moveTo>
                  <a:pt x="0" y="0"/>
                </a:moveTo>
                <a:lnTo>
                  <a:pt x="4839419" y="0"/>
                </a:lnTo>
                <a:lnTo>
                  <a:pt x="4839419" y="2777706"/>
                </a:lnTo>
                <a:lnTo>
                  <a:pt x="0" y="2777706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25400">
              <a:prstClr val="black">
                <a:alpha val="58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41D199-27D1-ED41-B44B-16823471D60C}"/>
              </a:ext>
            </a:extLst>
          </p:cNvPr>
          <p:cNvGrpSpPr/>
          <p:nvPr userDrawn="1"/>
        </p:nvGrpSpPr>
        <p:grpSpPr>
          <a:xfrm>
            <a:off x="205701" y="436764"/>
            <a:ext cx="3343315" cy="6026498"/>
            <a:chOff x="7871044" y="199745"/>
            <a:chExt cx="3670329" cy="66159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16A417-8E35-674B-9522-03F52D4261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1044" y="307324"/>
              <a:ext cx="3612785" cy="65083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DF42CE-8610-2C40-835F-C026A6482132}"/>
                </a:ext>
              </a:extLst>
            </p:cNvPr>
            <p:cNvPicPr>
              <a:picLocks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321" y="199745"/>
              <a:ext cx="3358052" cy="6279007"/>
            </a:xfrm>
            <a:prstGeom prst="rect">
              <a:avLst/>
            </a:prstGeom>
          </p:spPr>
        </p:pic>
      </p:grp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FB06323-1077-1343-8951-4F9C8E6FF642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639205" y="575627"/>
            <a:ext cx="2755874" cy="5390145"/>
          </a:xfrm>
          <a:custGeom>
            <a:avLst/>
            <a:gdLst>
              <a:gd name="connsiteX0" fmla="*/ 214764 w 2083263"/>
              <a:gd name="connsiteY0" fmla="*/ 0 h 4431445"/>
              <a:gd name="connsiteX1" fmla="*/ 1868499 w 2083263"/>
              <a:gd name="connsiteY1" fmla="*/ 0 h 4431445"/>
              <a:gd name="connsiteX2" fmla="*/ 2083263 w 2083263"/>
              <a:gd name="connsiteY2" fmla="*/ 214764 h 4431445"/>
              <a:gd name="connsiteX3" fmla="*/ 2083263 w 2083263"/>
              <a:gd name="connsiteY3" fmla="*/ 4216681 h 4431445"/>
              <a:gd name="connsiteX4" fmla="*/ 1868499 w 2083263"/>
              <a:gd name="connsiteY4" fmla="*/ 4431445 h 4431445"/>
              <a:gd name="connsiteX5" fmla="*/ 214764 w 2083263"/>
              <a:gd name="connsiteY5" fmla="*/ 4431445 h 4431445"/>
              <a:gd name="connsiteX6" fmla="*/ 0 w 2083263"/>
              <a:gd name="connsiteY6" fmla="*/ 4216681 h 4431445"/>
              <a:gd name="connsiteX7" fmla="*/ 0 w 2083263"/>
              <a:gd name="connsiteY7" fmla="*/ 214764 h 4431445"/>
              <a:gd name="connsiteX8" fmla="*/ 214764 w 2083263"/>
              <a:gd name="connsiteY8" fmla="*/ 0 h 44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263" h="4431445">
                <a:moveTo>
                  <a:pt x="214764" y="0"/>
                </a:moveTo>
                <a:lnTo>
                  <a:pt x="1868499" y="0"/>
                </a:lnTo>
                <a:cubicBezTo>
                  <a:pt x="1987110" y="0"/>
                  <a:pt x="2083263" y="96153"/>
                  <a:pt x="2083263" y="214764"/>
                </a:cubicBezTo>
                <a:lnTo>
                  <a:pt x="2083263" y="4216681"/>
                </a:lnTo>
                <a:cubicBezTo>
                  <a:pt x="2083263" y="4335292"/>
                  <a:pt x="1987110" y="4431445"/>
                  <a:pt x="1868499" y="4431445"/>
                </a:cubicBezTo>
                <a:lnTo>
                  <a:pt x="214764" y="4431445"/>
                </a:lnTo>
                <a:cubicBezTo>
                  <a:pt x="96153" y="4431445"/>
                  <a:pt x="0" y="4335292"/>
                  <a:pt x="0" y="4216681"/>
                </a:cubicBezTo>
                <a:lnTo>
                  <a:pt x="0" y="214764"/>
                </a:lnTo>
                <a:cubicBezTo>
                  <a:pt x="0" y="96153"/>
                  <a:pt x="96153" y="0"/>
                  <a:pt x="21476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9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AD816-52FA-444F-ACC3-C06C773E8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95BBD-FB6C-FC49-8CB2-9C2E2057777B}"/>
              </a:ext>
            </a:extLst>
          </p:cNvPr>
          <p:cNvGrpSpPr/>
          <p:nvPr userDrawn="1"/>
        </p:nvGrpSpPr>
        <p:grpSpPr>
          <a:xfrm>
            <a:off x="0" y="663625"/>
            <a:ext cx="3180877" cy="5733695"/>
            <a:chOff x="7871044" y="199745"/>
            <a:chExt cx="3670329" cy="661595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E22972-1B56-1F43-8707-BB055B85F1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1044" y="307324"/>
              <a:ext cx="3612785" cy="650837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70B68D-C821-4941-95B9-7ED1D3555D4D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321" y="199745"/>
              <a:ext cx="3358052" cy="6279007"/>
            </a:xfrm>
            <a:prstGeom prst="rect">
              <a:avLst/>
            </a:prstGeom>
          </p:spPr>
        </p:pic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9F519B3-C9BD-6C4E-B9A4-BD54F4B4F59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32743" y="794980"/>
            <a:ext cx="2560630" cy="5057980"/>
          </a:xfrm>
          <a:custGeom>
            <a:avLst/>
            <a:gdLst>
              <a:gd name="connsiteX0" fmla="*/ 214764 w 2083263"/>
              <a:gd name="connsiteY0" fmla="*/ 0 h 4431445"/>
              <a:gd name="connsiteX1" fmla="*/ 1868499 w 2083263"/>
              <a:gd name="connsiteY1" fmla="*/ 0 h 4431445"/>
              <a:gd name="connsiteX2" fmla="*/ 2083263 w 2083263"/>
              <a:gd name="connsiteY2" fmla="*/ 214764 h 4431445"/>
              <a:gd name="connsiteX3" fmla="*/ 2083263 w 2083263"/>
              <a:gd name="connsiteY3" fmla="*/ 4216681 h 4431445"/>
              <a:gd name="connsiteX4" fmla="*/ 1868499 w 2083263"/>
              <a:gd name="connsiteY4" fmla="*/ 4431445 h 4431445"/>
              <a:gd name="connsiteX5" fmla="*/ 214764 w 2083263"/>
              <a:gd name="connsiteY5" fmla="*/ 4431445 h 4431445"/>
              <a:gd name="connsiteX6" fmla="*/ 0 w 2083263"/>
              <a:gd name="connsiteY6" fmla="*/ 4216681 h 4431445"/>
              <a:gd name="connsiteX7" fmla="*/ 0 w 2083263"/>
              <a:gd name="connsiteY7" fmla="*/ 214764 h 4431445"/>
              <a:gd name="connsiteX8" fmla="*/ 214764 w 2083263"/>
              <a:gd name="connsiteY8" fmla="*/ 0 h 44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263" h="4431445">
                <a:moveTo>
                  <a:pt x="214764" y="0"/>
                </a:moveTo>
                <a:lnTo>
                  <a:pt x="1868499" y="0"/>
                </a:lnTo>
                <a:cubicBezTo>
                  <a:pt x="1987110" y="0"/>
                  <a:pt x="2083263" y="96153"/>
                  <a:pt x="2083263" y="214764"/>
                </a:cubicBezTo>
                <a:lnTo>
                  <a:pt x="2083263" y="4216681"/>
                </a:lnTo>
                <a:cubicBezTo>
                  <a:pt x="2083263" y="4335292"/>
                  <a:pt x="1987110" y="4431445"/>
                  <a:pt x="1868499" y="4431445"/>
                </a:cubicBezTo>
                <a:lnTo>
                  <a:pt x="214764" y="4431445"/>
                </a:lnTo>
                <a:cubicBezTo>
                  <a:pt x="96153" y="4431445"/>
                  <a:pt x="0" y="4335292"/>
                  <a:pt x="0" y="4216681"/>
                </a:cubicBezTo>
                <a:lnTo>
                  <a:pt x="0" y="214764"/>
                </a:lnTo>
                <a:cubicBezTo>
                  <a:pt x="0" y="96153"/>
                  <a:pt x="96153" y="0"/>
                  <a:pt x="21476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10E530-B44C-3E41-928F-DF042440DEF7}"/>
              </a:ext>
            </a:extLst>
          </p:cNvPr>
          <p:cNvGrpSpPr/>
          <p:nvPr userDrawn="1"/>
        </p:nvGrpSpPr>
        <p:grpSpPr>
          <a:xfrm>
            <a:off x="2976880" y="663625"/>
            <a:ext cx="3180877" cy="5733695"/>
            <a:chOff x="7871044" y="199745"/>
            <a:chExt cx="3670329" cy="661595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8B8BF5-E214-9E4A-BA73-00B5226196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1044" y="307324"/>
              <a:ext cx="3612785" cy="65083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9A5EFE-5F6C-884E-9B32-661E054CBE17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321" y="199745"/>
              <a:ext cx="3358052" cy="6279007"/>
            </a:xfrm>
            <a:prstGeom prst="rect">
              <a:avLst/>
            </a:prstGeom>
          </p:spPr>
        </p:pic>
      </p:grp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87214D4E-0F1A-624A-A09C-211D22FB810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09623" y="794980"/>
            <a:ext cx="2560630" cy="5057980"/>
          </a:xfrm>
          <a:custGeom>
            <a:avLst/>
            <a:gdLst>
              <a:gd name="connsiteX0" fmla="*/ 214764 w 2083263"/>
              <a:gd name="connsiteY0" fmla="*/ 0 h 4431445"/>
              <a:gd name="connsiteX1" fmla="*/ 1868499 w 2083263"/>
              <a:gd name="connsiteY1" fmla="*/ 0 h 4431445"/>
              <a:gd name="connsiteX2" fmla="*/ 2083263 w 2083263"/>
              <a:gd name="connsiteY2" fmla="*/ 214764 h 4431445"/>
              <a:gd name="connsiteX3" fmla="*/ 2083263 w 2083263"/>
              <a:gd name="connsiteY3" fmla="*/ 4216681 h 4431445"/>
              <a:gd name="connsiteX4" fmla="*/ 1868499 w 2083263"/>
              <a:gd name="connsiteY4" fmla="*/ 4431445 h 4431445"/>
              <a:gd name="connsiteX5" fmla="*/ 214764 w 2083263"/>
              <a:gd name="connsiteY5" fmla="*/ 4431445 h 4431445"/>
              <a:gd name="connsiteX6" fmla="*/ 0 w 2083263"/>
              <a:gd name="connsiteY6" fmla="*/ 4216681 h 4431445"/>
              <a:gd name="connsiteX7" fmla="*/ 0 w 2083263"/>
              <a:gd name="connsiteY7" fmla="*/ 214764 h 4431445"/>
              <a:gd name="connsiteX8" fmla="*/ 214764 w 2083263"/>
              <a:gd name="connsiteY8" fmla="*/ 0 h 44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263" h="4431445">
                <a:moveTo>
                  <a:pt x="214764" y="0"/>
                </a:moveTo>
                <a:lnTo>
                  <a:pt x="1868499" y="0"/>
                </a:lnTo>
                <a:cubicBezTo>
                  <a:pt x="1987110" y="0"/>
                  <a:pt x="2083263" y="96153"/>
                  <a:pt x="2083263" y="214764"/>
                </a:cubicBezTo>
                <a:lnTo>
                  <a:pt x="2083263" y="4216681"/>
                </a:lnTo>
                <a:cubicBezTo>
                  <a:pt x="2083263" y="4335292"/>
                  <a:pt x="1987110" y="4431445"/>
                  <a:pt x="1868499" y="4431445"/>
                </a:cubicBezTo>
                <a:lnTo>
                  <a:pt x="214764" y="4431445"/>
                </a:lnTo>
                <a:cubicBezTo>
                  <a:pt x="96153" y="4431445"/>
                  <a:pt x="0" y="4335292"/>
                  <a:pt x="0" y="4216681"/>
                </a:cubicBezTo>
                <a:lnTo>
                  <a:pt x="0" y="214764"/>
                </a:lnTo>
                <a:cubicBezTo>
                  <a:pt x="0" y="96153"/>
                  <a:pt x="96153" y="0"/>
                  <a:pt x="21476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708C2D-AE97-A94C-A8CD-7DE61A848106}"/>
              </a:ext>
            </a:extLst>
          </p:cNvPr>
          <p:cNvGrpSpPr/>
          <p:nvPr userDrawn="1"/>
        </p:nvGrpSpPr>
        <p:grpSpPr>
          <a:xfrm>
            <a:off x="5974080" y="663625"/>
            <a:ext cx="3180877" cy="5733695"/>
            <a:chOff x="7871044" y="199745"/>
            <a:chExt cx="3670329" cy="661595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440BAAD-BF7C-4345-A3B8-5D49B3F58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1044" y="307324"/>
              <a:ext cx="3612785" cy="65083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263B2E2-79F5-6C44-B7E1-B442C2A3E9B2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321" y="199745"/>
              <a:ext cx="3358052" cy="6279007"/>
            </a:xfrm>
            <a:prstGeom prst="rect">
              <a:avLst/>
            </a:prstGeom>
          </p:spPr>
        </p:pic>
      </p:grp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2DEF7FB6-832E-5343-A125-9E08021A711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06823" y="794980"/>
            <a:ext cx="2560630" cy="5057980"/>
          </a:xfrm>
          <a:custGeom>
            <a:avLst/>
            <a:gdLst>
              <a:gd name="connsiteX0" fmla="*/ 214764 w 2083263"/>
              <a:gd name="connsiteY0" fmla="*/ 0 h 4431445"/>
              <a:gd name="connsiteX1" fmla="*/ 1868499 w 2083263"/>
              <a:gd name="connsiteY1" fmla="*/ 0 h 4431445"/>
              <a:gd name="connsiteX2" fmla="*/ 2083263 w 2083263"/>
              <a:gd name="connsiteY2" fmla="*/ 214764 h 4431445"/>
              <a:gd name="connsiteX3" fmla="*/ 2083263 w 2083263"/>
              <a:gd name="connsiteY3" fmla="*/ 4216681 h 4431445"/>
              <a:gd name="connsiteX4" fmla="*/ 1868499 w 2083263"/>
              <a:gd name="connsiteY4" fmla="*/ 4431445 h 4431445"/>
              <a:gd name="connsiteX5" fmla="*/ 214764 w 2083263"/>
              <a:gd name="connsiteY5" fmla="*/ 4431445 h 4431445"/>
              <a:gd name="connsiteX6" fmla="*/ 0 w 2083263"/>
              <a:gd name="connsiteY6" fmla="*/ 4216681 h 4431445"/>
              <a:gd name="connsiteX7" fmla="*/ 0 w 2083263"/>
              <a:gd name="connsiteY7" fmla="*/ 214764 h 4431445"/>
              <a:gd name="connsiteX8" fmla="*/ 214764 w 2083263"/>
              <a:gd name="connsiteY8" fmla="*/ 0 h 44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263" h="4431445">
                <a:moveTo>
                  <a:pt x="214764" y="0"/>
                </a:moveTo>
                <a:lnTo>
                  <a:pt x="1868499" y="0"/>
                </a:lnTo>
                <a:cubicBezTo>
                  <a:pt x="1987110" y="0"/>
                  <a:pt x="2083263" y="96153"/>
                  <a:pt x="2083263" y="214764"/>
                </a:cubicBezTo>
                <a:lnTo>
                  <a:pt x="2083263" y="4216681"/>
                </a:lnTo>
                <a:cubicBezTo>
                  <a:pt x="2083263" y="4335292"/>
                  <a:pt x="1987110" y="4431445"/>
                  <a:pt x="1868499" y="4431445"/>
                </a:cubicBezTo>
                <a:lnTo>
                  <a:pt x="214764" y="4431445"/>
                </a:lnTo>
                <a:cubicBezTo>
                  <a:pt x="96153" y="4431445"/>
                  <a:pt x="0" y="4335292"/>
                  <a:pt x="0" y="4216681"/>
                </a:cubicBezTo>
                <a:lnTo>
                  <a:pt x="0" y="214764"/>
                </a:lnTo>
                <a:cubicBezTo>
                  <a:pt x="0" y="96153"/>
                  <a:pt x="96153" y="0"/>
                  <a:pt x="21476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E3F472-D6B5-5A4D-A7F5-8B22745006A6}"/>
              </a:ext>
            </a:extLst>
          </p:cNvPr>
          <p:cNvGrpSpPr/>
          <p:nvPr userDrawn="1"/>
        </p:nvGrpSpPr>
        <p:grpSpPr>
          <a:xfrm>
            <a:off x="8950960" y="663625"/>
            <a:ext cx="3180877" cy="5733695"/>
            <a:chOff x="7871044" y="199745"/>
            <a:chExt cx="3670329" cy="661595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BED865-23BD-1443-AC36-5FC2B90658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1044" y="307324"/>
              <a:ext cx="3612785" cy="650837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DB7B73D-89AE-A14A-B3EC-231DFDA1DC4D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3321" y="199745"/>
              <a:ext cx="3358052" cy="6279007"/>
            </a:xfrm>
            <a:prstGeom prst="rect">
              <a:avLst/>
            </a:prstGeom>
          </p:spPr>
        </p:pic>
      </p:grp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80E299BD-ED3C-4043-8755-E6135E725CB8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83703" y="794980"/>
            <a:ext cx="2560630" cy="5057980"/>
          </a:xfrm>
          <a:custGeom>
            <a:avLst/>
            <a:gdLst>
              <a:gd name="connsiteX0" fmla="*/ 214764 w 2083263"/>
              <a:gd name="connsiteY0" fmla="*/ 0 h 4431445"/>
              <a:gd name="connsiteX1" fmla="*/ 1868499 w 2083263"/>
              <a:gd name="connsiteY1" fmla="*/ 0 h 4431445"/>
              <a:gd name="connsiteX2" fmla="*/ 2083263 w 2083263"/>
              <a:gd name="connsiteY2" fmla="*/ 214764 h 4431445"/>
              <a:gd name="connsiteX3" fmla="*/ 2083263 w 2083263"/>
              <a:gd name="connsiteY3" fmla="*/ 4216681 h 4431445"/>
              <a:gd name="connsiteX4" fmla="*/ 1868499 w 2083263"/>
              <a:gd name="connsiteY4" fmla="*/ 4431445 h 4431445"/>
              <a:gd name="connsiteX5" fmla="*/ 214764 w 2083263"/>
              <a:gd name="connsiteY5" fmla="*/ 4431445 h 4431445"/>
              <a:gd name="connsiteX6" fmla="*/ 0 w 2083263"/>
              <a:gd name="connsiteY6" fmla="*/ 4216681 h 4431445"/>
              <a:gd name="connsiteX7" fmla="*/ 0 w 2083263"/>
              <a:gd name="connsiteY7" fmla="*/ 214764 h 4431445"/>
              <a:gd name="connsiteX8" fmla="*/ 214764 w 2083263"/>
              <a:gd name="connsiteY8" fmla="*/ 0 h 443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3263" h="4431445">
                <a:moveTo>
                  <a:pt x="214764" y="0"/>
                </a:moveTo>
                <a:lnTo>
                  <a:pt x="1868499" y="0"/>
                </a:lnTo>
                <a:cubicBezTo>
                  <a:pt x="1987110" y="0"/>
                  <a:pt x="2083263" y="96153"/>
                  <a:pt x="2083263" y="214764"/>
                </a:cubicBezTo>
                <a:lnTo>
                  <a:pt x="2083263" y="4216681"/>
                </a:lnTo>
                <a:cubicBezTo>
                  <a:pt x="2083263" y="4335292"/>
                  <a:pt x="1987110" y="4431445"/>
                  <a:pt x="1868499" y="4431445"/>
                </a:cubicBezTo>
                <a:lnTo>
                  <a:pt x="214764" y="4431445"/>
                </a:lnTo>
                <a:cubicBezTo>
                  <a:pt x="96153" y="4431445"/>
                  <a:pt x="0" y="4335292"/>
                  <a:pt x="0" y="4216681"/>
                </a:cubicBezTo>
                <a:lnTo>
                  <a:pt x="0" y="214764"/>
                </a:lnTo>
                <a:cubicBezTo>
                  <a:pt x="0" y="96153"/>
                  <a:pt x="96153" y="0"/>
                  <a:pt x="214764" y="0"/>
                </a:cubicBez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effectLst>
            <a:innerShdw blurRad="38100">
              <a:prstClr val="black"/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695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7" grpId="0" animBg="1"/>
      <p:bldP spid="3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/Grap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337B06-23DB-184A-A321-4AB2B99FB1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31653" y="2620645"/>
            <a:ext cx="3554839" cy="1171575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45F63A0-E3DF-344B-9955-922C141F50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33146" y="4047275"/>
            <a:ext cx="3541623" cy="117157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chart here.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3FB88286-CE9A-1A48-8D87-5B193BD14EF5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772990" y="480036"/>
            <a:ext cx="6870700" cy="57451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chart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94283-B4C9-A947-AB73-CC28F1CAF4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048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 Ch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D337B06-23DB-184A-A321-4AB2B99FB1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85505" y="2620645"/>
            <a:ext cx="3600987" cy="1171575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Relationship Chart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45F63A0-E3DF-344B-9955-922C141F50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33146" y="4047275"/>
            <a:ext cx="3541623" cy="117157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Place a small paragraph regarding the chart here.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90C349-4936-854C-8D33-4042AA00B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5" name="Chart Placeholder 2">
            <a:extLst>
              <a:ext uri="{FF2B5EF4-FFF2-40B4-BE49-F238E27FC236}">
                <a16:creationId xmlns:a16="http://schemas.microsoft.com/office/drawing/2014/main" id="{0D3A9251-8DDE-5645-A5E6-05252027CB67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772990" y="480036"/>
            <a:ext cx="6473384" cy="58421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chart here</a:t>
            </a:r>
          </a:p>
        </p:txBody>
      </p:sp>
    </p:spTree>
    <p:extLst>
      <p:ext uri="{BB962C8B-B14F-4D97-AF65-F5344CB8AC3E}">
        <p14:creationId xmlns:p14="http://schemas.microsoft.com/office/powerpoint/2010/main" val="1871299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lationship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7" name="Chart Placeholder 2">
            <a:extLst>
              <a:ext uri="{FF2B5EF4-FFF2-40B4-BE49-F238E27FC236}">
                <a16:creationId xmlns:a16="http://schemas.microsoft.com/office/drawing/2014/main" id="{EE9D8C2D-6009-E241-927E-DCA448CE1551}"/>
              </a:ext>
            </a:extLst>
          </p:cNvPr>
          <p:cNvSpPr>
            <a:spLocks noGrp="1"/>
          </p:cNvSpPr>
          <p:nvPr>
            <p:ph type="chart" sz="quarter" idx="30" hasCustomPrompt="1"/>
          </p:nvPr>
        </p:nvSpPr>
        <p:spPr>
          <a:xfrm>
            <a:off x="772990" y="480036"/>
            <a:ext cx="10614480" cy="29489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chart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BF8A4BB-0757-614E-976B-F8370CA8D2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7172" y="4450192"/>
            <a:ext cx="7369678" cy="72694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Relationship Chart 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E3D7CF9-B30F-F746-9371-4D19F57D3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7172" y="5377099"/>
            <a:ext cx="4378828" cy="116292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Aft>
                <a:spcPts val="1000"/>
              </a:spcAft>
              <a:buNone/>
              <a:defRPr sz="1400">
                <a:solidFill>
                  <a:srgbClr val="36495A"/>
                </a:solidFill>
              </a:defRPr>
            </a:lvl1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Place a small paragraph regarding the chart here. This text box can also be deleted. Place a small paragraph regarding the chart here.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8D86B0-B7DA-FB4B-800C-8AF0E1E9E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507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33CF1-3C03-5F41-AA7B-6C8052D1D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501" y="1510687"/>
            <a:ext cx="11302538" cy="4386322"/>
          </a:xfrm>
        </p:spPr>
        <p:txBody>
          <a:bodyPr numCol="2">
            <a:normAutofit/>
          </a:bodyPr>
          <a:lstStyle>
            <a:lvl1pPr marL="0" indent="0" fontAlgn="base">
              <a:lnSpc>
                <a:spcPct val="10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92745-7FC8-5649-A0BD-61F54CC2FA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DE1917-5CD2-5B4E-AFD4-DEEBF6D40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8"/>
            <a:ext cx="11302538" cy="10690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6534496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33CF1-3C03-5F41-AA7B-6C8052D1D6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501" y="1559847"/>
            <a:ext cx="11302538" cy="4386322"/>
          </a:xfrm>
        </p:spPr>
        <p:txBody>
          <a:bodyPr numCol="2">
            <a:normAutofit/>
          </a:bodyPr>
          <a:lstStyle>
            <a:lvl1pPr marL="0" indent="0" fontAlgn="base">
              <a:lnSpc>
                <a:spcPct val="10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 sz="1100"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copy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92745-7FC8-5649-A0BD-61F54CC2FA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DE1917-5CD2-5B4E-AFD4-DEEBF6D409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9"/>
            <a:ext cx="11302538" cy="6885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0FDA0F4-EA82-F640-8DF1-4719D584C1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501" y="1142768"/>
            <a:ext cx="11302538" cy="40776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36495A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170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AD816-52FA-444F-ACC3-C06C773E8E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548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492F5-E776-EF48-8AE7-7A489C3E2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7BD07-FE97-3547-B6B1-C88A10DAA7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501" y="1622323"/>
            <a:ext cx="11302538" cy="4333158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36495A"/>
                </a:solidFill>
                <a:latin typeface="AmericanSans" panose="02000000000000000000" pitchFamily="2" charset="77"/>
              </a:defRPr>
            </a:lvl1pPr>
            <a:lvl2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2pPr>
            <a:lvl3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3pPr>
            <a:lvl4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4pPr>
            <a:lvl5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6440EED-D5E3-2B49-B0FA-F9A73048EE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8"/>
            <a:ext cx="11302538" cy="10690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948355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LIGHT SYMBO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7BD07-FE97-3547-B6B1-C88A10DAA7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501" y="1622323"/>
            <a:ext cx="11302538" cy="4333158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36495A"/>
                </a:solidFill>
                <a:latin typeface="AmericanSans" panose="02000000000000000000" pitchFamily="2" charset="77"/>
              </a:defRPr>
            </a:lvl1pPr>
            <a:lvl2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2pPr>
            <a:lvl3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3pPr>
            <a:lvl4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4pPr>
            <a:lvl5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6440EED-D5E3-2B49-B0FA-F9A73048EE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8"/>
            <a:ext cx="11302538" cy="10690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01929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7113ECF-D558-6343-9EA9-D26C0BEB8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6047793-0769-0F4F-8A1A-EA53AA366F38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B6606B5-AB41-244D-A481-083D61F99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17172" y="1282414"/>
            <a:ext cx="3945440" cy="687003"/>
          </a:xfrm>
        </p:spPr>
        <p:txBody>
          <a:bodyPr/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7F49F257-122B-1342-A5C8-E06994015C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3441" y="2330970"/>
            <a:ext cx="1352455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CEEB0733-7C4D-AB47-8943-1E66EE3BC7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91042" y="2307806"/>
            <a:ext cx="2471570" cy="68700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982B6BA-A4F8-604E-8083-EC3893065A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88367" y="3266323"/>
            <a:ext cx="2471569" cy="687001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C7FB3EE-55C2-EC45-8B5A-C3E221991D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88370" y="4251824"/>
            <a:ext cx="2471566" cy="6870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1A11A3A2-F7FC-024D-B08B-85CD527C34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85695" y="5210341"/>
            <a:ext cx="2471565" cy="68699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2D3FFA5-6100-284A-B619-D879ABF1485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30431" y="3260977"/>
            <a:ext cx="2468880" cy="6858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E653DCB8-B576-C34D-97FF-79FA7442C8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30433" y="4246477"/>
            <a:ext cx="2468880" cy="6858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F64038-D074-5446-BD2B-052288BA39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7759" y="5204995"/>
            <a:ext cx="2468880" cy="6858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DA1D93C2-309B-624E-9360-9140E8D358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27758" y="2307806"/>
            <a:ext cx="2468880" cy="685800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Place details regarding the agenda here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C57D0B18-26B7-2048-8153-4931BC262F1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9087" y="3306329"/>
            <a:ext cx="1356810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FFD5E081-880A-584A-871C-1B7B0EB105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52150" y="4265022"/>
            <a:ext cx="1352455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808C7EEA-0A75-084B-9D51-BF243C7BA9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47796" y="5266507"/>
            <a:ext cx="1356810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A28A7FCF-BB31-0D48-B92E-1C31112542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4654" y="2339679"/>
            <a:ext cx="1352455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F7B5DEFB-876C-3B4E-BCC9-3ADBF8069A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3315038"/>
            <a:ext cx="1356810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810CEB7B-B0A0-E242-B2B0-5EA105AEFB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3363" y="4273731"/>
            <a:ext cx="1352455" cy="477544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93B58029-A3D2-924F-982D-DB20AC7F6A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9009" y="5275216"/>
            <a:ext cx="1356810" cy="494961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36495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Item 1</a:t>
            </a:r>
          </a:p>
        </p:txBody>
      </p:sp>
    </p:spTree>
    <p:extLst>
      <p:ext uri="{BB962C8B-B14F-4D97-AF65-F5344CB8AC3E}">
        <p14:creationId xmlns:p14="http://schemas.microsoft.com/office/powerpoint/2010/main" val="1936808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2" orient="horz" pos="2736" userDrawn="1">
          <p15:clr>
            <a:srgbClr val="FBAE40"/>
          </p15:clr>
        </p15:guide>
        <p15:guide id="3" orient="horz" pos="3360" userDrawn="1">
          <p15:clr>
            <a:srgbClr val="FBAE40"/>
          </p15:clr>
        </p15:guide>
        <p15:guide id="4" pos="3912" userDrawn="1">
          <p15:clr>
            <a:srgbClr val="FBAE40"/>
          </p15:clr>
        </p15:guide>
        <p15:guide id="5" pos="117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492F5-E776-EF48-8AE7-7A489C3E2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7BD07-FE97-3547-B6B1-C88A10DAA7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501" y="1622323"/>
            <a:ext cx="11302538" cy="4333158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36495A"/>
                </a:solidFill>
                <a:latin typeface="AmericanSans" panose="02000000000000000000" pitchFamily="2" charset="77"/>
              </a:defRPr>
            </a:lvl1pPr>
            <a:lvl2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2pPr>
            <a:lvl3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3pPr>
            <a:lvl4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4pPr>
            <a:lvl5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503B4C7-4CA0-6F41-8108-5C3DAE181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9"/>
            <a:ext cx="11302538" cy="6885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5B2DA6-6F3A-3844-9446-A57BEFC63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501" y="1142768"/>
            <a:ext cx="11302538" cy="40776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36495A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34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LIGHT SYMBOL_Title, Subhead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A7BD07-FE97-3547-B6B1-C88A10DAA7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501" y="1622323"/>
            <a:ext cx="11302538" cy="4333158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36495A"/>
                </a:solidFill>
                <a:latin typeface="AmericanSans" panose="02000000000000000000" pitchFamily="2" charset="77"/>
              </a:defRPr>
            </a:lvl1pPr>
            <a:lvl2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2pPr>
            <a:lvl3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3pPr>
            <a:lvl4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4pPr>
            <a:lvl5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503B4C7-4CA0-6F41-8108-5C3DAE181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9"/>
            <a:ext cx="11302538" cy="68854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1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5B2DA6-6F3A-3844-9446-A57BEFC630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501" y="1142768"/>
            <a:ext cx="11302538" cy="407767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rgbClr val="36495A"/>
                </a:solidFill>
              </a:defRPr>
            </a:lvl1pPr>
            <a:lvl2pPr marL="457200" indent="0">
              <a:buNone/>
              <a:defRPr sz="4400"/>
            </a:lvl2pPr>
            <a:lvl3pPr marL="914400" indent="0">
              <a:buNone/>
              <a:defRPr sz="4400"/>
            </a:lvl3pPr>
            <a:lvl4pPr marL="1371600" indent="0">
              <a:buNone/>
              <a:defRPr sz="4400"/>
            </a:lvl4pPr>
            <a:lvl5pPr marL="1828800" indent="0">
              <a:buNone/>
              <a:defRPr sz="4400"/>
            </a:lvl5pPr>
          </a:lstStyle>
          <a:p>
            <a:pPr lvl="0"/>
            <a:r>
              <a:rPr lang="en-US" b="1" dirty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05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F0D2A-0B3F-6946-8EF7-37C389D006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3660" y="1277327"/>
            <a:ext cx="8405078" cy="1219200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492F5-E776-EF48-8AE7-7A489C3E2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18CAF6-CF1F-4F48-A6F6-9A91F7BCAD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23660" y="2794000"/>
            <a:ext cx="9211040" cy="3161480"/>
          </a:xfrm>
        </p:spPr>
        <p:txBody>
          <a:bodyPr>
            <a:normAutofit/>
          </a:bodyPr>
          <a:lstStyle>
            <a:lvl1pPr>
              <a:defRPr sz="1800" b="0" i="0">
                <a:solidFill>
                  <a:srgbClr val="36495A"/>
                </a:solidFill>
                <a:latin typeface="AmericanSans" panose="02000000000000000000" pitchFamily="2" charset="77"/>
              </a:defRPr>
            </a:lvl1pPr>
            <a:lvl2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2pPr>
            <a:lvl3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3pPr>
            <a:lvl4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4pPr>
            <a:lvl5pPr>
              <a:defRPr sz="1600" b="0" i="0">
                <a:solidFill>
                  <a:srgbClr val="36495A"/>
                </a:solidFill>
                <a:latin typeface="AmericanSans" panose="02000000000000000000" pitchFamily="2" charset="77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2014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7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Map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EDFB4D-447D-D243-980F-88E1ABB0D997}"/>
              </a:ext>
            </a:extLst>
          </p:cNvPr>
          <p:cNvSpPr/>
          <p:nvPr userDrawn="1"/>
        </p:nvSpPr>
        <p:spPr>
          <a:xfrm>
            <a:off x="1461818" y="2357465"/>
            <a:ext cx="2584174" cy="2385984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A0E2A6-9986-F74E-927D-BC7EDBC6F913}"/>
              </a:ext>
            </a:extLst>
          </p:cNvPr>
          <p:cNvSpPr/>
          <p:nvPr userDrawn="1"/>
        </p:nvSpPr>
        <p:spPr>
          <a:xfrm>
            <a:off x="4185092" y="2357465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9CD2A4-9EA7-0A47-A18B-0C7FF8E60F1C}"/>
              </a:ext>
            </a:extLst>
          </p:cNvPr>
          <p:cNvSpPr/>
          <p:nvPr userDrawn="1"/>
        </p:nvSpPr>
        <p:spPr>
          <a:xfrm>
            <a:off x="6908366" y="2357465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CDA239-D55D-CE49-A4A2-CB54F4683896}"/>
              </a:ext>
            </a:extLst>
          </p:cNvPr>
          <p:cNvSpPr/>
          <p:nvPr userDrawn="1"/>
        </p:nvSpPr>
        <p:spPr>
          <a:xfrm>
            <a:off x="9631639" y="2357465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0486D25C-B396-E948-9E8A-C105ADA4A7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1624162" y="2594344"/>
            <a:ext cx="1520456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414C43F0-B08A-8644-BEEE-9B80A5B79B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6582" y="2594345"/>
            <a:ext cx="1680424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3455E-5F14-A24A-A459-95F81F6EF2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24162" y="3593282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4C365794-0B51-AC44-BF7A-29191E334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146577" y="2608522"/>
            <a:ext cx="1538657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A8E5F349-7158-3D47-93B2-79611570B16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52357" y="2601433"/>
            <a:ext cx="1758396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4B95D5-7FC0-D647-B638-168A7ED2A1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A19D7C2-626A-3E46-81CA-3E18C22753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8"/>
            <a:ext cx="11302538" cy="10690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9838A5E-9E86-5848-8CE5-F0758E827E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396582" y="3593282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E2A27B9-0BA0-554C-840B-C59FF54387E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46577" y="3593282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A1FDCF7-A79E-2346-B06B-FCD23CFE44A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847169" y="3593282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</p:spTree>
    <p:extLst>
      <p:ext uri="{BB962C8B-B14F-4D97-AF65-F5344CB8AC3E}">
        <p14:creationId xmlns:p14="http://schemas.microsoft.com/office/powerpoint/2010/main" val="22621970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Mapp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EDFB4D-447D-D243-980F-88E1ABB0D997}"/>
              </a:ext>
            </a:extLst>
          </p:cNvPr>
          <p:cNvSpPr/>
          <p:nvPr userDrawn="1"/>
        </p:nvSpPr>
        <p:spPr>
          <a:xfrm>
            <a:off x="85061" y="2368097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A0E2A6-9986-F74E-927D-BC7EDBC6F913}"/>
              </a:ext>
            </a:extLst>
          </p:cNvPr>
          <p:cNvSpPr/>
          <p:nvPr userDrawn="1"/>
        </p:nvSpPr>
        <p:spPr>
          <a:xfrm>
            <a:off x="2827452" y="2368097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9CD2A4-9EA7-0A47-A18B-0C7FF8E60F1C}"/>
              </a:ext>
            </a:extLst>
          </p:cNvPr>
          <p:cNvSpPr/>
          <p:nvPr userDrawn="1"/>
        </p:nvSpPr>
        <p:spPr>
          <a:xfrm>
            <a:off x="5572392" y="2357465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CDA239-D55D-CE49-A4A2-CB54F4683896}"/>
              </a:ext>
            </a:extLst>
          </p:cNvPr>
          <p:cNvSpPr/>
          <p:nvPr userDrawn="1"/>
        </p:nvSpPr>
        <p:spPr>
          <a:xfrm>
            <a:off x="8314783" y="2357465"/>
            <a:ext cx="2584174" cy="2385984"/>
          </a:xfrm>
          <a:prstGeom prst="rect">
            <a:avLst/>
          </a:prstGeom>
          <a:solidFill>
            <a:srgbClr val="D0D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8FE0F6D-137D-AA42-8FC8-4FF55A5E7AA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3437" y="2604977"/>
            <a:ext cx="1276386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F390A3B2-9555-2740-912D-52ED0EBE08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053334" y="2608520"/>
            <a:ext cx="1379169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637A4BEB-6926-EF4A-86DE-4D1BD7E24F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01352" y="2590800"/>
            <a:ext cx="1428787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2911AE25-5205-9B48-AFEB-4DD39838F7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6821" y="2594345"/>
            <a:ext cx="1478407" cy="627321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36495A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658060-DE13-CD43-82B9-C621D3339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1A96D0D-6A10-BA4F-88B3-A1373782EF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501" y="383168"/>
            <a:ext cx="11302538" cy="106904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F88D97E-EBD8-3B40-94E1-5BA05EDE09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9436" y="3625703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2441CF0-7376-3240-9ABF-85CFBEBDD3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53334" y="3625702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59B43D2-E9C2-E34E-8970-B478A051D7D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799598" y="3625701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581C4E8-FCDC-F049-BE88-3FC03B28DD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43263" y="3625700"/>
            <a:ext cx="2127213" cy="65973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  <a:p>
            <a:pPr lvl="0"/>
            <a:r>
              <a:rPr lang="en-US" dirty="0"/>
              <a:t>Details for step one.</a:t>
            </a:r>
          </a:p>
          <a:p>
            <a:pPr lvl="0"/>
            <a:r>
              <a:rPr lang="en-US" dirty="0"/>
              <a:t>Enter more details here. </a:t>
            </a:r>
          </a:p>
        </p:txBody>
      </p:sp>
    </p:spTree>
    <p:extLst>
      <p:ext uri="{BB962C8B-B14F-4D97-AF65-F5344CB8AC3E}">
        <p14:creationId xmlns:p14="http://schemas.microsoft.com/office/powerpoint/2010/main" val="702105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YAWWF_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344B8-AE46-8447-A782-7EC7F96B4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5564" y="5244389"/>
            <a:ext cx="4635500" cy="10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721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YAWWF_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344B8-AE46-8447-A782-7EC7F96B4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6064" y="5117389"/>
            <a:ext cx="4635500" cy="10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2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YAWWF_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6E1344B8-AE46-8447-A782-7EC7F96B4E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08" y="506942"/>
            <a:ext cx="4635500" cy="10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4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9374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83ACD7-27EE-CC48-8599-FA698431291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692119" y="1192260"/>
            <a:ext cx="2199190" cy="340648"/>
          </a:xfrm>
          <a:prstGeom prst="rect">
            <a:avLst/>
          </a:prstGeom>
        </p:spPr>
        <p:txBody>
          <a:bodyPr vert="horz" lIns="91440" tIns="45720" rIns="91440" bIns="45720" numCol="1" spcCol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AmericanSans" panose="02000000000000000000" pitchFamily="2" charset="77"/>
              </a:rPr>
              <a:t>January 1,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BF10-D40B-2B45-A3F4-D01D83F878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587" y="3109596"/>
            <a:ext cx="8621259" cy="966788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Place your 1 line headline here.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56B65-B902-E14E-AC89-58620811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AFD0269-1BB4-1744-AFCC-976472E0AB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587" y="3109596"/>
            <a:ext cx="7863613" cy="966788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Place your 2 line headline in this text box.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CDCA-86A5-DC49-8A51-A03C539F5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8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3A7216-4372-8B44-BA1B-9B935FC4F18D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0CE35-6C61-B64F-85CB-F718F83FD368}"/>
              </a:ext>
            </a:extLst>
          </p:cNvPr>
          <p:cNvSpPr/>
          <p:nvPr userDrawn="1"/>
        </p:nvSpPr>
        <p:spPr>
          <a:xfrm>
            <a:off x="5467135" y="3868177"/>
            <a:ext cx="845066" cy="135483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9B19634-BA82-FD4A-A72D-3C999A778B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587" y="2948232"/>
            <a:ext cx="8500107" cy="739848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 b="1"/>
            </a:lvl2pPr>
            <a:lvl3pPr marL="9144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 dirty="0"/>
              <a:t>Place your 1 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F7EAD-95E3-DD4E-8712-16ADC37E47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52259" y="4318906"/>
            <a:ext cx="3852863" cy="62865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Place your 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FC095-B473-4B43-A248-C5B95CC14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62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83ACD7-27EE-CC48-8599-FA6984312910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692119" y="1192260"/>
            <a:ext cx="2199190" cy="340648"/>
          </a:xfrm>
          <a:prstGeom prst="rect">
            <a:avLst/>
          </a:prstGeom>
        </p:spPr>
        <p:txBody>
          <a:bodyPr vert="horz" lIns="91440" tIns="45720" rIns="91440" bIns="45720" numCol="1" spcCol="2743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AmericanSans" panose="02000000000000000000" pitchFamily="2" charset="77"/>
              </a:rPr>
              <a:t>January 1, 2020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BF77620-DD25-904E-A8B8-CF3DB84AD8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7800" y="267209"/>
            <a:ext cx="11093090" cy="687003"/>
          </a:xfrm>
        </p:spPr>
        <p:txBody>
          <a:bodyPr/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EB9E7-2746-BA42-8733-B0F969B59181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537354-16F5-3248-AE41-F4AC25CD9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40ED3CC-6C65-DD4C-961E-07451F8A3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260" y="1027832"/>
            <a:ext cx="11092630" cy="5215652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36495A"/>
                </a:solidFill>
              </a:defRPr>
            </a:lvl1pPr>
            <a:lvl2pPr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1821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F9F7A6-7AA4-5A41-B7B7-BFC8BEA57D63}"/>
              </a:ext>
            </a:extLst>
          </p:cNvPr>
          <p:cNvSpPr txBox="1"/>
          <p:nvPr userDrawn="1"/>
        </p:nvSpPr>
        <p:spPr>
          <a:xfrm>
            <a:off x="11790245" y="6540021"/>
            <a:ext cx="416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9FE9AA4-4958-2F4C-B132-D6D4A6BFEF97}" type="slidenum">
              <a:rPr lang="en-US" sz="900" b="0" i="1" smtClean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‹#›</a:t>
            </a:fld>
            <a:endParaRPr lang="en-US" sz="900" b="0" i="1" dirty="0">
              <a:solidFill>
                <a:schemeClr val="bg2">
                  <a:lumMod val="25000"/>
                </a:schemeClr>
              </a:solidFill>
              <a:latin typeface="AmericanSans" panose="02000000000000000000" pitchFamily="2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DED7CE-B331-EE4A-A43D-EA9B18B450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501" y="383168"/>
            <a:ext cx="11302538" cy="1069047"/>
          </a:xfrm>
        </p:spPr>
        <p:txBody>
          <a:bodyPr>
            <a:normAutofit/>
          </a:bodyPr>
          <a:lstStyle>
            <a:lvl1pPr marL="0" indent="0">
              <a:buNone/>
              <a:defRPr sz="4400" b="1">
                <a:solidFill>
                  <a:srgbClr val="36495A"/>
                </a:solidFill>
              </a:defRPr>
            </a:lvl1pPr>
            <a:lvl2pPr marL="4572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List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C73654-0070-4E4C-87EF-F5D515FE3D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501" y="1532153"/>
            <a:ext cx="5547499" cy="3793694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36495A"/>
                </a:solidFill>
              </a:defRPr>
            </a:lvl1pPr>
            <a:lvl2pPr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lvl="0"/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B29E677-4029-4646-9D22-5BDE01105D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69373" y="1535873"/>
            <a:ext cx="5681666" cy="3793694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rgbClr val="36495A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Place a small paragraph or bulleted list here</a:t>
            </a:r>
          </a:p>
          <a:p>
            <a:pPr lv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61CB1-E8EE-D34B-B824-1A9FC94EAA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955481"/>
            <a:ext cx="1024128" cy="9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8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6A887-2C5E-C54F-8512-1286030C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F3C6-D6D4-0345-82CE-6DCD0251F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10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09" r:id="rId2"/>
    <p:sldLayoutId id="2147483721" r:id="rId3"/>
    <p:sldLayoutId id="2147483698" r:id="rId4"/>
    <p:sldLayoutId id="2147483669" r:id="rId5"/>
    <p:sldLayoutId id="2147483673" r:id="rId6"/>
    <p:sldLayoutId id="2147483674" r:id="rId7"/>
    <p:sldLayoutId id="2147483722" r:id="rId8"/>
    <p:sldLayoutId id="2147483670" r:id="rId9"/>
    <p:sldLayoutId id="2147483671" r:id="rId10"/>
    <p:sldLayoutId id="2147483672" r:id="rId11"/>
    <p:sldLayoutId id="2147483699" r:id="rId12"/>
    <p:sldLayoutId id="2147483662" r:id="rId13"/>
    <p:sldLayoutId id="2147483696" r:id="rId14"/>
    <p:sldLayoutId id="2147483695" r:id="rId15"/>
    <p:sldLayoutId id="2147483704" r:id="rId16"/>
    <p:sldLayoutId id="2147483705" r:id="rId17"/>
    <p:sldLayoutId id="2147483676" r:id="rId18"/>
    <p:sldLayoutId id="2147483675" r:id="rId19"/>
    <p:sldLayoutId id="2147483718" r:id="rId20"/>
    <p:sldLayoutId id="2147483691" r:id="rId21"/>
    <p:sldLayoutId id="2147483677" r:id="rId22"/>
    <p:sldLayoutId id="2147483717" r:id="rId23"/>
    <p:sldLayoutId id="2147483712" r:id="rId24"/>
    <p:sldLayoutId id="2147483684" r:id="rId25"/>
    <p:sldLayoutId id="2147483681" r:id="rId26"/>
    <p:sldLayoutId id="2147483706" r:id="rId27"/>
    <p:sldLayoutId id="2147483707" r:id="rId28"/>
    <p:sldLayoutId id="2147483732" r:id="rId29"/>
    <p:sldLayoutId id="2147483729" r:id="rId30"/>
    <p:sldLayoutId id="2147483730" r:id="rId31"/>
    <p:sldLayoutId id="2147483678" r:id="rId32"/>
    <p:sldLayoutId id="2147483715" r:id="rId33"/>
    <p:sldLayoutId id="2147483716" r:id="rId34"/>
    <p:sldLayoutId id="2147483719" r:id="rId35"/>
    <p:sldLayoutId id="2147483725" r:id="rId36"/>
    <p:sldLayoutId id="2147483686" r:id="rId37"/>
    <p:sldLayoutId id="2147483724" r:id="rId38"/>
    <p:sldLayoutId id="2147483736" r:id="rId39"/>
    <p:sldLayoutId id="2147483728" r:id="rId40"/>
    <p:sldLayoutId id="2147483737" r:id="rId41"/>
    <p:sldLayoutId id="2147483687" r:id="rId42"/>
    <p:sldLayoutId id="2147483700" r:id="rId43"/>
    <p:sldLayoutId id="2147483701" r:id="rId44"/>
    <p:sldLayoutId id="2147483726" r:id="rId45"/>
    <p:sldLayoutId id="2147483733" r:id="rId46"/>
    <p:sldLayoutId id="2147483734" r:id="rId47"/>
    <p:sldLayoutId id="2147483735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mericanSans" panose="02000000000000000000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mericanSans" panose="02000000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ericanSans" panose="02000000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mericanSans" panose="02000000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ericanSans" panose="02000000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mericanSans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8ECE3-F6E0-E04C-815C-347BEF2379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4463" y="1888247"/>
            <a:ext cx="9363075" cy="1540753"/>
          </a:xfrm>
        </p:spPr>
        <p:txBody>
          <a:bodyPr/>
          <a:lstStyle/>
          <a:p>
            <a:r>
              <a:rPr lang="en-US" sz="3600" b="0" dirty="0">
                <a:latin typeface="AmericanSans Light" pitchFamily="2" charset="77"/>
              </a:rPr>
              <a:t>American Airlines</a:t>
            </a:r>
          </a:p>
          <a:p>
            <a:r>
              <a:rPr lang="en-US" sz="3600" dirty="0"/>
              <a:t>PowerPoint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17AD-B51B-D842-9445-0D3C69A155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30262" y="3907616"/>
            <a:ext cx="1531473" cy="2762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July 2022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082F2-EF03-A94C-9457-703E74E745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8894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97A3E-86E2-3F46-AC7E-7F09A5854E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916311" y="3096114"/>
            <a:ext cx="6359377" cy="480768"/>
          </a:xfrm>
        </p:spPr>
        <p:txBody>
          <a:bodyPr wrap="none" anchor="ctr">
            <a:noAutofit/>
          </a:bodyPr>
          <a:lstStyle/>
          <a:p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A080E-D742-3449-A162-C53826DB9AE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42500" y="4297886"/>
            <a:ext cx="3106998" cy="337177"/>
          </a:xfrm>
        </p:spPr>
        <p:txBody>
          <a:bodyPr anchor="ctr">
            <a:normAutofit lnSpcReduction="10000"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35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EE49CA-0C34-5F45-9259-28CCE414A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6404A-C7A2-2148-9C50-11E1E44D4C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5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09D8B6-3790-654F-8748-A073E62205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1672B-63F4-E042-8F72-B4347863C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87258-9556-F94F-8BB3-3EDE18F5D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C82F7-2D39-2E4D-9AA8-871D2CB3D8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E517B-E0CC-B946-A134-E58719A0DE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7D51DA-8775-CF49-A432-07D375AFCF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B69F6-41F0-F443-AF04-97419171DF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0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DBCDA-2C58-9E49-B2E0-BBBC3F1AD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7E1E3-EDCE-5F41-89EB-148872987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24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3412EB-91FB-7E41-AE6C-B5F23017F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sz="3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622D2-C345-3D44-B1DF-199977A393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7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4407549-10BE-CD4F-BDFD-37106502C0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6741B-FD01-C544-A7A5-5EE972E078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344D6-8744-4B4B-943F-4633E54EC6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B85045-9588-8648-87F9-E34DC110231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8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B5EC85E-2E04-334F-9439-71C3F56869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971575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E889157-238A-2847-ABB4-7AE347638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1B808-6CAD-6746-81D1-CE63395DD1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5934CD-7A4C-D942-8A9C-687C035C36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56139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7EABF-4026-DC4B-86D5-4810C42025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Table of Contents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0C14F-39D7-0D44-B48B-053B65004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Medium" panose="02000000000000000000" pitchFamily="2" charset="77"/>
              </a:rPr>
              <a:t>Intro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Table of Contents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Guidelines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Medium" panose="02000000000000000000" pitchFamily="2" charset="77"/>
              </a:rPr>
              <a:t>Master Slides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General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Dividers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Imagery Focused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Data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Copy Focused / Blank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Project Mapping </a:t>
            </a: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Book" panose="02000000000000000000" pitchFamily="2" charset="77"/>
              </a:rPr>
              <a:t>Closers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Medium" panose="02000000000000000000" pitchFamily="2" charset="77"/>
              </a:rPr>
              <a:t>Example Deck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 Medium" panose="02000000000000000000" pitchFamily="2" charset="77"/>
              </a:rPr>
              <a:t>Example Tables/Graphs</a:t>
            </a:r>
          </a:p>
        </p:txBody>
      </p:sp>
    </p:spTree>
    <p:extLst>
      <p:ext uri="{BB962C8B-B14F-4D97-AF65-F5344CB8AC3E}">
        <p14:creationId xmlns:p14="http://schemas.microsoft.com/office/powerpoint/2010/main" val="355119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16D8C70-7AC3-D741-8CBA-87ECD09796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7E11D-D06F-1749-A4C3-41B4B093EA0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485C5-2527-4847-87D1-BFDBB36794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81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1A0868E-45D2-8C40-82E9-6491F180900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ED3FD-19B6-8A40-B21A-F58C8F4B3E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94C8CD-70BB-3C4D-8A41-CC2B177A9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8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E9A02-62A2-E742-B9B1-B2449EED02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301D0-AA27-A24E-8152-563A5F36F76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27A8667-0DB5-FB40-B7DF-1303ED6934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9757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AFAADF-1689-DF4D-8E56-CA02F0255B3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6B875-118C-7146-9EA9-C86DACA6B56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C84C22-1346-B141-BAC4-793BDCC329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08779-CB66-2947-A047-F4DD5CD7A4D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9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AD9D066-33FF-3344-BA4D-BAD28627FE1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6725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C4040F9-B074-FB4C-BF05-841720108F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12654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53D15FC-E54D-C841-AFBD-C9CE6D33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7DC18-5AE6-5542-9616-B564A732DF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B6DD8D-E9BD-6B44-9F70-6FC35E851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419445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6AC21E6-4EB5-3545-8DA2-869851673E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7A5E6-FE0A-D14E-AFCA-3054CFB655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D9C8AC-4918-5845-8C74-7292C40685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7DE2A2-149E-3549-ADF1-7A079A5BA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pattFill prst="divot">
            <a:fgClr>
              <a:schemeClr val="accent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875768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36F420-807C-F642-9FE1-75A4E37940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982E0-DDD5-6649-9B6C-03ECA8AE5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A6791B-63F4-4B40-84EF-2F6CA0835F6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160549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50E73D-B3D3-1F4A-B819-16E2597E4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A6CE0-A643-D44A-A7C4-856B1E429A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B2AA02-A294-654B-AA3D-4FF890D3C05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44709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50378-7D00-3245-9207-4593F6B5FA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500" y="1017275"/>
            <a:ext cx="15174720" cy="3302478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" panose="02000000000000000000" pitchFamily="2" charset="77"/>
              </a:rPr>
              <a:t>Ensure fonts and colors used follow the American Airlines brand guidelines</a:t>
            </a:r>
          </a:p>
          <a:p>
            <a:pPr marL="457200" indent="-45720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" panose="02000000000000000000" pitchFamily="2" charset="77"/>
              </a:rPr>
              <a:t>When possible, ensure font size is no less than 14pt</a:t>
            </a:r>
          </a:p>
          <a:p>
            <a:pPr marL="457200" indent="-45720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" panose="02000000000000000000" pitchFamily="2" charset="77"/>
              </a:rPr>
              <a:t>Avoid placing content over logos, including Flight Symbol</a:t>
            </a:r>
          </a:p>
          <a:p>
            <a:pPr marL="457200" indent="-457200">
              <a:buAutoNum type="arabicParenR"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AmericanSans" panose="02000000000000000000" pitchFamily="2" charset="77"/>
              </a:rPr>
              <a:t>As much as possible, maintain slide structure as outlined in template and examples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E2C64C-A770-6B4E-A3F0-8BD405086A15}"/>
              </a:ext>
            </a:extLst>
          </p:cNvPr>
          <p:cNvSpPr txBox="1">
            <a:spLocks/>
          </p:cNvSpPr>
          <p:nvPr/>
        </p:nvSpPr>
        <p:spPr>
          <a:xfrm>
            <a:off x="577800" y="330272"/>
            <a:ext cx="11093090" cy="687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AmericanSans" panose="02000000000000000000" pitchFamily="2" charset="77"/>
              </a:rPr>
              <a:t>Template Guidelines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58EF412-0430-1A4A-BDE9-3078834743C2}"/>
              </a:ext>
            </a:extLst>
          </p:cNvPr>
          <p:cNvSpPr txBox="1">
            <a:spLocks/>
          </p:cNvSpPr>
          <p:nvPr/>
        </p:nvSpPr>
        <p:spPr>
          <a:xfrm>
            <a:off x="548500" y="3622462"/>
            <a:ext cx="11093090" cy="6870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AmericanSans" panose="02000000000000000000" pitchFamily="2" charset="77"/>
              </a:rPr>
              <a:t>American color palette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91531-2DDE-2C47-8D09-1E64BF82A2B9}"/>
              </a:ext>
            </a:extLst>
          </p:cNvPr>
          <p:cNvSpPr/>
          <p:nvPr/>
        </p:nvSpPr>
        <p:spPr>
          <a:xfrm>
            <a:off x="657358" y="4319753"/>
            <a:ext cx="396240" cy="396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92A8E-C569-6144-9C4C-D4A04874F616}"/>
              </a:ext>
            </a:extLst>
          </p:cNvPr>
          <p:cNvSpPr/>
          <p:nvPr/>
        </p:nvSpPr>
        <p:spPr>
          <a:xfrm>
            <a:off x="657358" y="4714272"/>
            <a:ext cx="396240" cy="3962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FA23A-1662-6D4D-BF5A-F1EBE08EFF39}"/>
              </a:ext>
            </a:extLst>
          </p:cNvPr>
          <p:cNvSpPr/>
          <p:nvPr/>
        </p:nvSpPr>
        <p:spPr>
          <a:xfrm>
            <a:off x="657358" y="5110512"/>
            <a:ext cx="396240" cy="3962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BE4C3-C69C-1C47-8270-C549F9A991F2}"/>
              </a:ext>
            </a:extLst>
          </p:cNvPr>
          <p:cNvSpPr/>
          <p:nvPr/>
        </p:nvSpPr>
        <p:spPr>
          <a:xfrm>
            <a:off x="1053598" y="4319753"/>
            <a:ext cx="396240" cy="3962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A8F7E-ADA9-7A4B-A108-808022F087A7}"/>
              </a:ext>
            </a:extLst>
          </p:cNvPr>
          <p:cNvSpPr/>
          <p:nvPr/>
        </p:nvSpPr>
        <p:spPr>
          <a:xfrm>
            <a:off x="1053598" y="4715993"/>
            <a:ext cx="396240" cy="3962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ECE70-4F72-E844-B98E-DF7AD0BD0ADB}"/>
              </a:ext>
            </a:extLst>
          </p:cNvPr>
          <p:cNvSpPr/>
          <p:nvPr/>
        </p:nvSpPr>
        <p:spPr>
          <a:xfrm>
            <a:off x="1053598" y="5104030"/>
            <a:ext cx="396240" cy="39624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1B73CF-3240-254C-BE41-C5E0653BE49D}"/>
              </a:ext>
            </a:extLst>
          </p:cNvPr>
          <p:cNvSpPr/>
          <p:nvPr/>
        </p:nvSpPr>
        <p:spPr>
          <a:xfrm>
            <a:off x="1846078" y="4330263"/>
            <a:ext cx="396240" cy="396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50131-1BCB-984E-9A18-DBA14EF81C46}"/>
              </a:ext>
            </a:extLst>
          </p:cNvPr>
          <p:cNvSpPr/>
          <p:nvPr/>
        </p:nvSpPr>
        <p:spPr>
          <a:xfrm>
            <a:off x="1846078" y="4723061"/>
            <a:ext cx="396240" cy="396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40024-B8C9-3E4E-97EC-07BE48332643}"/>
              </a:ext>
            </a:extLst>
          </p:cNvPr>
          <p:cNvSpPr/>
          <p:nvPr/>
        </p:nvSpPr>
        <p:spPr>
          <a:xfrm>
            <a:off x="1846078" y="5119301"/>
            <a:ext cx="396240" cy="396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161963-4BFC-6948-9130-8DDEA366516E}"/>
              </a:ext>
            </a:extLst>
          </p:cNvPr>
          <p:cNvSpPr/>
          <p:nvPr/>
        </p:nvSpPr>
        <p:spPr>
          <a:xfrm>
            <a:off x="2242318" y="4330263"/>
            <a:ext cx="396240" cy="3962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89F75E-079B-8843-9378-D5AA2FCA02A9}"/>
              </a:ext>
            </a:extLst>
          </p:cNvPr>
          <p:cNvSpPr/>
          <p:nvPr/>
        </p:nvSpPr>
        <p:spPr>
          <a:xfrm>
            <a:off x="2242318" y="4726503"/>
            <a:ext cx="396240" cy="3962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DC7971-9D63-A74C-8157-B57DEA178DAE}"/>
              </a:ext>
            </a:extLst>
          </p:cNvPr>
          <p:cNvSpPr/>
          <p:nvPr/>
        </p:nvSpPr>
        <p:spPr>
          <a:xfrm>
            <a:off x="2242318" y="5114540"/>
            <a:ext cx="396240" cy="3962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0C1A71-A281-C14F-85FA-8C892D3244DE}"/>
              </a:ext>
            </a:extLst>
          </p:cNvPr>
          <p:cNvSpPr/>
          <p:nvPr/>
        </p:nvSpPr>
        <p:spPr>
          <a:xfrm>
            <a:off x="3034798" y="4328542"/>
            <a:ext cx="396240" cy="3962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1A59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BEAC43-DA41-804E-9CE0-744C610A45C3}"/>
              </a:ext>
            </a:extLst>
          </p:cNvPr>
          <p:cNvSpPr/>
          <p:nvPr/>
        </p:nvSpPr>
        <p:spPr>
          <a:xfrm>
            <a:off x="3034798" y="4723061"/>
            <a:ext cx="396240" cy="3962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86D52A-4D1B-1943-B7F9-DB78393BCF75}"/>
              </a:ext>
            </a:extLst>
          </p:cNvPr>
          <p:cNvSpPr/>
          <p:nvPr/>
        </p:nvSpPr>
        <p:spPr>
          <a:xfrm>
            <a:off x="3034798" y="5119301"/>
            <a:ext cx="396240" cy="3962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38A6D5-4605-1047-B571-C9C3E058528C}"/>
              </a:ext>
            </a:extLst>
          </p:cNvPr>
          <p:cNvSpPr/>
          <p:nvPr/>
        </p:nvSpPr>
        <p:spPr>
          <a:xfrm>
            <a:off x="3431038" y="4337331"/>
            <a:ext cx="396240" cy="3962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CB40C7-C1DE-3949-B9C8-13C34DDAA757}"/>
              </a:ext>
            </a:extLst>
          </p:cNvPr>
          <p:cNvSpPr/>
          <p:nvPr/>
        </p:nvSpPr>
        <p:spPr>
          <a:xfrm>
            <a:off x="3431038" y="4733571"/>
            <a:ext cx="396240" cy="396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4B375A-0467-1646-A173-456E70C14C99}"/>
              </a:ext>
            </a:extLst>
          </p:cNvPr>
          <p:cNvSpPr/>
          <p:nvPr/>
        </p:nvSpPr>
        <p:spPr>
          <a:xfrm>
            <a:off x="3431038" y="5121608"/>
            <a:ext cx="396240" cy="3962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645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447473-F063-B246-A99A-2D532108C7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8ADE4-7B08-4B4E-9348-51D801865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DE3FF1-41B5-FF40-AA9A-4DDF17BECF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0176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5ED5A5-D202-D544-9C93-D9151A9D16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ED285-AD4C-4043-9679-17333F7E36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3329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3D7F9C8-1A08-2F48-A86B-ACA76197E17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5090A-E3C0-4C46-AA4F-2B13FC222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6529DF-F377-884D-A1DA-C13CA94936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4766575-CDF6-C74A-8B41-6C4F1A2BA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40491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9EAB-053A-3740-B0FD-2CCB6720A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9DD3-023A-A947-98C2-429BB7093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87931625-8B08-3A45-AB5A-4348A749D57E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655123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23E56-3FC9-954F-A5F7-1F45A01BB5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D17F84-DBD1-8740-A896-6770B018A5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CA8F425-00C7-4248-AE6F-35D48D0204C6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/>
      </p:sp>
    </p:spTree>
    <p:extLst>
      <p:ext uri="{BB962C8B-B14F-4D97-AF65-F5344CB8AC3E}">
        <p14:creationId xmlns:p14="http://schemas.microsoft.com/office/powerpoint/2010/main" val="2738839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1">
            <a:extLst>
              <a:ext uri="{FF2B5EF4-FFF2-40B4-BE49-F238E27FC236}">
                <a16:creationId xmlns:a16="http://schemas.microsoft.com/office/drawing/2014/main" id="{4B07FDF4-39C2-6047-AB42-4D5372235EEE}"/>
              </a:ext>
            </a:extLst>
          </p:cNvPr>
          <p:cNvSpPr>
            <a:spLocks noGrp="1"/>
          </p:cNvSpPr>
          <p:nvPr>
            <p:ph type="chart" sz="quarter" idx="3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0B136-CAA7-B54C-9D19-1C83A5CEF3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F9368-757F-4F44-A878-8429D60B5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0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E7CF36-AC83-E04D-B5D9-4E164EF732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B6E74-762B-874B-A62D-DF25533B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4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3F015E-8CD8-0B44-8199-99477392BA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C7A7D-941B-4145-8731-58E58524E2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7B8A2-C578-0140-8A5B-DCD0D495E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7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8C29892-F7AF-AB4D-819E-35EBC0787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7318EA0-3FEF-CD49-ACA9-A590C3AD8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4675A1-6A41-4140-9558-3881E5218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1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397510-52AA-F540-93AA-2BF637002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C68BBD-8307-E54D-9D60-AA7162695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BC0626-4E4A-6B47-A3CE-51F77F6E1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8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326655-56F1-B043-AF63-60F58E8EF1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98C7-9A22-6445-8817-4CAE802519C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414463" y="3865575"/>
            <a:ext cx="9363075" cy="276224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699D7-A45B-D44E-8AC3-FA8500F97F5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45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EE3545-E9D6-D741-99DB-3B493CE44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C246A-9C6B-C845-8D06-5470EFF6C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4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02449D-DEE5-0A4B-90BB-E32943148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912AE-1C38-0645-98AF-BA8900999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78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B7854D-EDD9-AE44-8819-8222A813B1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D304-1315-C34B-923D-37730A42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5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5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45EFE-7A25-3347-A2E6-D6955243DBB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261FD-5979-D64F-BFC2-29A528EC57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1EDB7-C974-8347-B99B-FC3B2838FBF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D2A01C-37FF-EE49-BA17-38CB5C85578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F780F1-193D-6D4E-806E-44008A58DD0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A92B3-2AE5-C043-873E-8B0F703599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166A95-95C1-1442-B9F2-4A16F780A6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459EFF-C4C6-104E-9E3E-FA77F83DBD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4422CC-FC1D-2A44-A390-C5DCEE0D2C9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01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2B3C-061D-A140-A7C5-49D795CFC08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BDAE6-89D6-9D46-8E8C-87266A0CCF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BF775-E0C4-9740-8F45-7C6861FB1ED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6CC09E-728A-9248-9F0B-BD0F44B49A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12248-2560-9C4A-AC85-511B9D8D8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37DD51-0427-F044-889C-E8664C27AFC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2E2943-C8C1-4E4A-BF80-F6C6D93A3C7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2137F-09A5-9B49-9B97-63CAE34D45F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45F837B-E1A3-4740-A179-3C2FC569001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4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63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696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526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8ECE3-F6E0-E04C-815C-347BEF2379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14463" y="1888247"/>
            <a:ext cx="9363075" cy="1540753"/>
          </a:xfrm>
        </p:spPr>
        <p:txBody>
          <a:bodyPr/>
          <a:lstStyle/>
          <a:p>
            <a:r>
              <a:rPr lang="en-US" sz="3600" b="0" dirty="0">
                <a:latin typeface="AmericanSans Light" pitchFamily="2" charset="77"/>
              </a:rPr>
              <a:t>American Airlines</a:t>
            </a:r>
          </a:p>
          <a:p>
            <a:r>
              <a:rPr lang="en-US" sz="3600" dirty="0"/>
              <a:t>PowerPoint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17AD-B51B-D842-9445-0D3C69A155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30262" y="3907616"/>
            <a:ext cx="1531473" cy="27622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 deck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082F2-EF03-A94C-9457-703E74E745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Privileged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178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D007B-440E-4D44-905C-696BAB82F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7172" y="872883"/>
            <a:ext cx="3573826" cy="687003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9F02-670D-5447-80A8-8BE50F55AF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43441" y="2057701"/>
            <a:ext cx="8955039" cy="477544"/>
          </a:xfrm>
        </p:spPr>
        <p:txBody>
          <a:bodyPr/>
          <a:lstStyle/>
          <a:p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28AA2-002F-DB48-8AC4-632AC659FCA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39086" y="3033060"/>
            <a:ext cx="8955039" cy="494961"/>
          </a:xfrm>
        </p:spPr>
        <p:txBody>
          <a:bodyPr/>
          <a:lstStyle/>
          <a:p>
            <a:endParaRPr lang="en-US" sz="20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DCA3B-9950-8945-B102-942A517B3E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752151" y="3991753"/>
            <a:ext cx="8941974" cy="477544"/>
          </a:xfrm>
        </p:spPr>
        <p:txBody>
          <a:bodyPr/>
          <a:lstStyle/>
          <a:p>
            <a:endParaRPr lang="en-US" sz="20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DD6437-AD18-174E-8D43-80D96F0E508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747796" y="4993238"/>
            <a:ext cx="8941974" cy="494961"/>
          </a:xfrm>
        </p:spPr>
        <p:txBody>
          <a:bodyPr/>
          <a:lstStyle/>
          <a:p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778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47DF6-6DF3-CA4D-99C8-B924D5732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CDEE5-788F-9641-AA0C-177F4FF347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8EC3C-8414-DE4B-A859-68AE6FEC15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98034" y="2306604"/>
            <a:ext cx="2471570" cy="687002"/>
          </a:xfrm>
        </p:spPr>
        <p:txBody>
          <a:bodyPr/>
          <a:lstStyle/>
          <a:p>
            <a:r>
              <a:rPr lang="en-US" dirty="0"/>
              <a:t>Meeting for uniform confirmation start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F9DAC1-7E99-6845-87F8-C335EC63C9E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195359" y="3265121"/>
            <a:ext cx="2753831" cy="687001"/>
          </a:xfrm>
        </p:spPr>
        <p:txBody>
          <a:bodyPr/>
          <a:lstStyle/>
          <a:p>
            <a:r>
              <a:rPr lang="en-US" dirty="0"/>
              <a:t>Survey with Flight Attendants regarding new uniform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2D95E9-CDDF-7F44-A900-36609AB6BB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195362" y="4250622"/>
            <a:ext cx="2471566" cy="687000"/>
          </a:xfrm>
        </p:spPr>
        <p:txBody>
          <a:bodyPr/>
          <a:lstStyle/>
          <a:p>
            <a:r>
              <a:rPr lang="en-US" dirty="0"/>
              <a:t>Confirm final uniform decisions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43E7A-8550-1B4E-AB79-ECAA81A8C5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192687" y="5209139"/>
            <a:ext cx="2471565" cy="686999"/>
          </a:xfrm>
        </p:spPr>
        <p:txBody>
          <a:bodyPr/>
          <a:lstStyle/>
          <a:p>
            <a:r>
              <a:rPr lang="en-US" dirty="0"/>
              <a:t>Confirm product of final uniforms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3546850-6CAF-FB44-AC32-BF10F21674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913211" y="3265121"/>
            <a:ext cx="2468880" cy="685800"/>
          </a:xfrm>
        </p:spPr>
        <p:txBody>
          <a:bodyPr/>
          <a:lstStyle/>
          <a:p>
            <a:r>
              <a:rPr lang="en-US" dirty="0"/>
              <a:t>Confirm all employees have received updated uniforms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8491E7-D921-0042-A598-9BD5C6ACC6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13212" y="4250621"/>
            <a:ext cx="3876707" cy="685800"/>
          </a:xfrm>
        </p:spPr>
        <p:txBody>
          <a:bodyPr/>
          <a:lstStyle/>
          <a:p>
            <a:r>
              <a:rPr lang="en-US" dirty="0"/>
              <a:t>Meeting with employees regarding uniforms/Put new uniform wearing into action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584152-AF9F-AA4F-B767-C19F3E5A091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10538" y="2311950"/>
            <a:ext cx="2468880" cy="685800"/>
          </a:xfrm>
        </p:spPr>
        <p:txBody>
          <a:bodyPr/>
          <a:lstStyle/>
          <a:p>
            <a:r>
              <a:rPr lang="en-US" dirty="0"/>
              <a:t>Receive and distribute uniforms to employees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A78121-71C2-CB4E-8C92-DB51CD2FEA7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625EBD-9C74-6942-8841-9E0A27D990B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69D839D-8B97-2D40-85BE-9E53FF0697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3466BA-19BF-0942-B23C-A8BF390EA7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10A9D2D-52C2-7644-9D2E-C93F4C29A4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50BEEF-990E-D34C-935B-81C3B783D5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51105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7742EDEE-E49A-A64A-87C9-85306EFA4A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4E83D-F6FC-9343-8512-A734EC9268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It takes </a:t>
            </a:r>
          </a:p>
          <a:p>
            <a:r>
              <a:rPr lang="en-US" dirty="0"/>
              <a:t>a village</a:t>
            </a:r>
          </a:p>
        </p:txBody>
      </p:sp>
    </p:spTree>
    <p:extLst>
      <p:ext uri="{BB962C8B-B14F-4D97-AF65-F5344CB8AC3E}">
        <p14:creationId xmlns:p14="http://schemas.microsoft.com/office/powerpoint/2010/main" val="1079162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38291-F4E6-7349-BDB4-7709CF5ADE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the January 9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meeting, you voted to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Sans Medium" panose="02000000000000000000" pitchFamily="2" charset="77"/>
              </a:rPr>
              <a:t>“adopt &amp; go”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current Twin Hill designs to facilitate a quicker rollout/implementation.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Meaningful fit changes/modifications will be made to ensure Twin Hill fit issues.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addition to fit improvements, the following improvements will be incorporated into the Phase I rollout: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Suiting color change – Aviation Blue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look shirting/ties/scarf designs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4423A-5885-5845-B05A-A2F27159A7C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mericanSans Medium" panose="02000000000000000000" pitchFamily="2" charset="77"/>
              </a:rPr>
              <a:t>An added bonus to the color/shirting/accessory changes: it ensures visual differentiation between the TH collection vs LE collection.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AB453F-DA24-3144-AD82-708E3E362E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Land’s End</a:t>
            </a:r>
          </a:p>
          <a:p>
            <a:r>
              <a:rPr lang="en-US" sz="1600" dirty="0"/>
              <a:t>4Q19 Launch</a:t>
            </a:r>
          </a:p>
        </p:txBody>
      </p:sp>
    </p:spTree>
    <p:extLst>
      <p:ext uri="{BB962C8B-B14F-4D97-AF65-F5344CB8AC3E}">
        <p14:creationId xmlns:p14="http://schemas.microsoft.com/office/powerpoint/2010/main" val="42367698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B16A9-ABD3-1541-BBD8-5C40160FC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AB214-752B-964A-84AB-86A122BC79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You may also write questions by email</a:t>
            </a:r>
          </a:p>
        </p:txBody>
      </p:sp>
    </p:spTree>
    <p:extLst>
      <p:ext uri="{BB962C8B-B14F-4D97-AF65-F5344CB8AC3E}">
        <p14:creationId xmlns:p14="http://schemas.microsoft.com/office/powerpoint/2010/main" val="4128054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EE154-20C9-1B49-B5CD-0BFCC09867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New designs are here!</a:t>
            </a:r>
          </a:p>
        </p:txBody>
      </p:sp>
    </p:spTree>
    <p:extLst>
      <p:ext uri="{BB962C8B-B14F-4D97-AF65-F5344CB8AC3E}">
        <p14:creationId xmlns:p14="http://schemas.microsoft.com/office/powerpoint/2010/main" val="1218402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4DFD89-3FC4-ED45-BA91-2350CB3D4F3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Shirt Updates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2E15-0F46-6146-884A-BB9C9970E3A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600" dirty="0"/>
              <a:t>We heard you loud and clear…shirting and neckwear did not add enough differentiation between job roles and was not a signature look exclusive to American.</a:t>
            </a:r>
          </a:p>
          <a:p>
            <a:endParaRPr lang="en-US" dirty="0"/>
          </a:p>
        </p:txBody>
      </p:sp>
      <p:pic>
        <p:nvPicPr>
          <p:cNvPr id="8" name="Picture Placeholder 7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BE23A8CE-032B-7247-A049-51B2C96E25B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50319-F142-D249-8ADE-9B51FD976C7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Lands’ End design team has been working hard since April to create new and exciting designs that offer visual differentiation while maintaining a signature cohesive look.</a:t>
            </a:r>
          </a:p>
          <a:p>
            <a:r>
              <a:rPr lang="en-US" dirty="0"/>
              <a:t>The construction, fit and fabrication will be identical to the shirting shown in April.</a:t>
            </a:r>
          </a:p>
        </p:txBody>
      </p:sp>
    </p:spTree>
    <p:extLst>
      <p:ext uri="{BB962C8B-B14F-4D97-AF65-F5344CB8AC3E}">
        <p14:creationId xmlns:p14="http://schemas.microsoft.com/office/powerpoint/2010/main" val="3025630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82A388E2-BCA3-FF4D-981B-8082C255E6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62F8-DAAE-1947-81D5-5F13B2B6FF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Preparing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7B31E-28AC-214A-95F8-AC38C5F395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5A779E"/>
                </a:solidFill>
              </a:rPr>
              <a:t>Since we met in April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the team has been hard at work. Here is a glimpse of what has been accomplished: 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Work: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Incorporated your feedback that the shirting and neckwear needed to have more differentiation between work groups and look visually different than the current collection.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E15AE9D-3BB0-A141-8C1C-AE593921B5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07136" y="3460073"/>
            <a:ext cx="2337213" cy="2964478"/>
          </a:xfrm>
        </p:spPr>
        <p:txBody>
          <a:bodyPr>
            <a:normAutofit fontScale="92500" lnSpcReduction="20000"/>
          </a:bodyPr>
          <a:lstStyle/>
          <a:p>
            <a:r>
              <a:rPr lang="en-US" sz="1500" dirty="0"/>
              <a:t>Continued design refinement for Phase II items: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Signature dresses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Signature outerwear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Untucked blouse options</a:t>
            </a:r>
          </a:p>
          <a:p>
            <a:pPr lvl="1">
              <a:lnSpc>
                <a:spcPct val="150000"/>
              </a:lnSpc>
              <a:spcAft>
                <a:spcPts val="100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Knitwear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40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53FFD9-D4B8-9F46-A507-9302AC2F4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6803" y="3038852"/>
            <a:ext cx="9399551" cy="1167389"/>
          </a:xfrm>
        </p:spPr>
        <p:txBody>
          <a:bodyPr/>
          <a:lstStyle/>
          <a:p>
            <a:r>
              <a:rPr lang="en-US" dirty="0"/>
              <a:t>“Happiness is looking down on your next destination from your plane window.”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F5848-30C9-0C42-8C20-65CF56BB02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6996" y="4996786"/>
            <a:ext cx="3265715" cy="489615"/>
          </a:xfrm>
        </p:spPr>
        <p:txBody>
          <a:bodyPr>
            <a:normAutofit/>
          </a:bodyPr>
          <a:lstStyle/>
          <a:p>
            <a:r>
              <a:rPr lang="en-US" dirty="0"/>
              <a:t>John Doe, Travel Journal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63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6369F3A-96C8-3045-B802-620AC814846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7545"/>
            <a:ext cx="12192000" cy="4121150"/>
          </a:xfrm>
        </p:spPr>
      </p:pic>
    </p:spTree>
    <p:extLst>
      <p:ext uri="{BB962C8B-B14F-4D97-AF65-F5344CB8AC3E}">
        <p14:creationId xmlns:p14="http://schemas.microsoft.com/office/powerpoint/2010/main" val="602167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2AA66-5674-BF47-B5DA-45D2338C84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2A661-185D-614E-A312-FC1278C78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samples in correct fabrics and colors will be made and shown in our next meeting.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those samples, you will pick the top two that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be field tested after Phase I rollout is complete.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Field Test, a final signature dress will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picked.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panel dress will also be offered in conjunction with the signature dress.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8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3557-9D2A-9D46-B696-3246153A34A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1587276" y="1818834"/>
            <a:ext cx="2122418" cy="1828800"/>
          </a:xfrm>
        </p:spPr>
        <p:txBody>
          <a:bodyPr/>
          <a:lstStyle/>
          <a:p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615D4-CDBE-CE40-86A7-291B70FD18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 flipH="1">
            <a:off x="4002245" y="181859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C64CE-D326-B545-AF8D-46E832E8D4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flipH="1">
            <a:off x="6417214" y="181859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6F25B0-64F9-984A-94DF-63FC3376F8E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 flipH="1">
            <a:off x="8835827" y="1818594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DBCF4A-5B26-3C48-8A26-6E057F1CF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H="1">
            <a:off x="1587276" y="396083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3C4B62-DD5E-9C40-9BF5-1525AFB1EE7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 flipH="1">
            <a:off x="4022120" y="396083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5A5FD9-B308-7148-AEC8-B6699DB2438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 flipH="1">
            <a:off x="6417214" y="396083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6178E4-E5CB-E647-A71A-C2D2295267F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 flipH="1">
            <a:off x="8835827" y="3960835"/>
            <a:ext cx="2121408" cy="1828800"/>
          </a:xfrm>
        </p:spPr>
        <p:txBody>
          <a:bodyPr/>
          <a:lstStyle/>
          <a:p>
            <a:endParaRPr lang="en-US" sz="18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279B4AF-D125-3245-97E8-46C063A0D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7276" y="683922"/>
            <a:ext cx="3573826" cy="687003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18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3BCC84-E9F5-5645-AAE6-CF4F20DC8C6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Color Block Dress</a:t>
            </a:r>
            <a:endParaRPr lang="en-US" dirty="0">
              <a:solidFill>
                <a:srgbClr val="87CD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AC87A-9500-EE44-A179-D8104FEEBA4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Fabric: light weight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ponte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knit with stretch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Wrap dress inspired; secured at top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Invisible zipper at side seam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Relaxed fit with contoured seam for shaping</a:t>
            </a:r>
          </a:p>
          <a:p>
            <a:endParaRPr lang="en-US" dirty="0"/>
          </a:p>
        </p:txBody>
      </p:sp>
      <p:pic>
        <p:nvPicPr>
          <p:cNvPr id="9" name="Picture Placeholder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870E6E8-8F1F-3F47-A4F9-BB91334465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83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844B6-CE41-BD44-819B-EFD8AC05D7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four voting options </a:t>
            </a:r>
          </a:p>
          <a:p>
            <a:pPr>
              <a:lnSpc>
                <a:spcPct val="100000"/>
              </a:lnSpc>
            </a:pPr>
            <a:r>
              <a:rPr lang="en-US" dirty="0"/>
              <a:t>for our new clothing looks. </a:t>
            </a:r>
          </a:p>
        </p:txBody>
      </p:sp>
    </p:spTree>
    <p:extLst>
      <p:ext uri="{BB962C8B-B14F-4D97-AF65-F5344CB8AC3E}">
        <p14:creationId xmlns:p14="http://schemas.microsoft.com/office/powerpoint/2010/main" val="2665016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sitting around a car&#10;&#10;Description automatically generated">
            <a:extLst>
              <a:ext uri="{FF2B5EF4-FFF2-40B4-BE49-F238E27FC236}">
                <a16:creationId xmlns:a16="http://schemas.microsoft.com/office/drawing/2014/main" id="{E8FABBDB-3EE3-7C4E-A716-3163EAE500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0054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person, standing, person&#10;&#10;Description automatically generated">
            <a:extLst>
              <a:ext uri="{FF2B5EF4-FFF2-40B4-BE49-F238E27FC236}">
                <a16:creationId xmlns:a16="http://schemas.microsoft.com/office/drawing/2014/main" id="{66968B6D-5D06-5244-AA0C-2692E18D98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68B50-926F-304C-9F08-09FC463A43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BE2F1-D1C1-7B4D-A533-41603226C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This is a paragraph break</a:t>
            </a:r>
          </a:p>
        </p:txBody>
      </p:sp>
    </p:spTree>
    <p:extLst>
      <p:ext uri="{BB962C8B-B14F-4D97-AF65-F5344CB8AC3E}">
        <p14:creationId xmlns:p14="http://schemas.microsoft.com/office/powerpoint/2010/main" val="3348110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A9EC6C-36D7-DA42-99AB-29CA14E3B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2DF719-580D-BF40-B5C2-7DB275C1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697276"/>
            <a:ext cx="10236200" cy="4064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DC1B325-1ED0-784E-A91A-C0DF504D0DC5}"/>
              </a:ext>
            </a:extLst>
          </p:cNvPr>
          <p:cNvSpPr txBox="1">
            <a:spLocks/>
          </p:cNvSpPr>
          <p:nvPr/>
        </p:nvSpPr>
        <p:spPr>
          <a:xfrm>
            <a:off x="1342455" y="2807986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6495A"/>
                </a:solidFill>
              </a:rPr>
              <a:t>January 1, 2020</a:t>
            </a:r>
          </a:p>
          <a:p>
            <a:r>
              <a:rPr lang="en-US" dirty="0">
                <a:solidFill>
                  <a:srgbClr val="36495A"/>
                </a:solidFill>
              </a:rPr>
              <a:t>Place brief description here..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EFF785C-5CE4-5145-91D7-65FE893FAAF1}"/>
              </a:ext>
            </a:extLst>
          </p:cNvPr>
          <p:cNvSpPr txBox="1">
            <a:spLocks/>
          </p:cNvSpPr>
          <p:nvPr/>
        </p:nvSpPr>
        <p:spPr>
          <a:xfrm>
            <a:off x="3355982" y="2792897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6495A"/>
                </a:solidFill>
              </a:rPr>
              <a:t>January 1, 2020</a:t>
            </a:r>
          </a:p>
          <a:p>
            <a:r>
              <a:rPr lang="en-US" dirty="0">
                <a:solidFill>
                  <a:srgbClr val="36495A"/>
                </a:solidFill>
              </a:rPr>
              <a:t>Place brief description here..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17BDD0D-D5FC-8246-BC89-ECDA8B32E113}"/>
              </a:ext>
            </a:extLst>
          </p:cNvPr>
          <p:cNvSpPr txBox="1">
            <a:spLocks/>
          </p:cNvSpPr>
          <p:nvPr/>
        </p:nvSpPr>
        <p:spPr>
          <a:xfrm>
            <a:off x="5369509" y="2806698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495A"/>
                </a:solidFill>
              </a:rPr>
              <a:t>January 1, 2020</a:t>
            </a:r>
          </a:p>
          <a:p>
            <a:r>
              <a:rPr lang="en-US">
                <a:solidFill>
                  <a:srgbClr val="36495A"/>
                </a:solidFill>
              </a:rPr>
              <a:t>Place brief description here..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9604BC2-6A4A-BD45-9149-19F4A7503FA6}"/>
              </a:ext>
            </a:extLst>
          </p:cNvPr>
          <p:cNvSpPr txBox="1">
            <a:spLocks/>
          </p:cNvSpPr>
          <p:nvPr/>
        </p:nvSpPr>
        <p:spPr>
          <a:xfrm>
            <a:off x="7383036" y="2806697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495A"/>
                </a:solidFill>
              </a:rPr>
              <a:t>January 1, 2020</a:t>
            </a:r>
          </a:p>
          <a:p>
            <a:r>
              <a:rPr lang="en-US">
                <a:solidFill>
                  <a:srgbClr val="36495A"/>
                </a:solidFill>
              </a:rPr>
              <a:t>Place brief description here..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6F06C4D-0BF1-484C-A39A-E12526B596D6}"/>
              </a:ext>
            </a:extLst>
          </p:cNvPr>
          <p:cNvSpPr txBox="1">
            <a:spLocks/>
          </p:cNvSpPr>
          <p:nvPr/>
        </p:nvSpPr>
        <p:spPr>
          <a:xfrm>
            <a:off x="9396563" y="2806697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6495A"/>
                </a:solidFill>
              </a:rPr>
              <a:t>January 1, 2020</a:t>
            </a:r>
          </a:p>
          <a:p>
            <a:r>
              <a:rPr lang="en-US" dirty="0">
                <a:solidFill>
                  <a:srgbClr val="36495A"/>
                </a:solidFill>
              </a:rPr>
              <a:t>Place brief description here..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0EC9852-22F8-8846-9B2D-EDC426367768}"/>
              </a:ext>
            </a:extLst>
          </p:cNvPr>
          <p:cNvSpPr txBox="1">
            <a:spLocks/>
          </p:cNvSpPr>
          <p:nvPr/>
        </p:nvSpPr>
        <p:spPr>
          <a:xfrm>
            <a:off x="2680408" y="4254158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6495A"/>
                </a:solidFill>
              </a:rPr>
              <a:t>January 1, 2020</a:t>
            </a:r>
          </a:p>
          <a:p>
            <a:r>
              <a:rPr lang="en-US" dirty="0">
                <a:solidFill>
                  <a:srgbClr val="36495A"/>
                </a:solidFill>
              </a:rPr>
              <a:t>Place brief description here..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B97B482-04D0-C245-AD1E-CD52875120F3}"/>
              </a:ext>
            </a:extLst>
          </p:cNvPr>
          <p:cNvSpPr txBox="1">
            <a:spLocks/>
          </p:cNvSpPr>
          <p:nvPr/>
        </p:nvSpPr>
        <p:spPr>
          <a:xfrm>
            <a:off x="4693935" y="4267959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495A"/>
                </a:solidFill>
              </a:rPr>
              <a:t>January 1, 2020</a:t>
            </a:r>
          </a:p>
          <a:p>
            <a:r>
              <a:rPr lang="en-US">
                <a:solidFill>
                  <a:srgbClr val="36495A"/>
                </a:solidFill>
              </a:rPr>
              <a:t>Place brief description here..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6D18BF7-06E7-D64A-B0BA-871C725A0A85}"/>
              </a:ext>
            </a:extLst>
          </p:cNvPr>
          <p:cNvSpPr txBox="1">
            <a:spLocks/>
          </p:cNvSpPr>
          <p:nvPr/>
        </p:nvSpPr>
        <p:spPr>
          <a:xfrm>
            <a:off x="6707462" y="4267958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495A"/>
                </a:solidFill>
              </a:rPr>
              <a:t>January 1, 2020</a:t>
            </a:r>
          </a:p>
          <a:p>
            <a:r>
              <a:rPr lang="en-US">
                <a:solidFill>
                  <a:srgbClr val="36495A"/>
                </a:solidFill>
              </a:rPr>
              <a:t>Place brief description here..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60FA857-C6C9-1F4B-A5D5-AFB3574B74B8}"/>
              </a:ext>
            </a:extLst>
          </p:cNvPr>
          <p:cNvSpPr txBox="1">
            <a:spLocks/>
          </p:cNvSpPr>
          <p:nvPr/>
        </p:nvSpPr>
        <p:spPr>
          <a:xfrm>
            <a:off x="8720989" y="4267958"/>
            <a:ext cx="1337953" cy="7327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36495A"/>
                </a:solidFill>
              </a:rPr>
              <a:t>January 1, 2020</a:t>
            </a:r>
          </a:p>
          <a:p>
            <a:r>
              <a:rPr lang="en-US">
                <a:solidFill>
                  <a:srgbClr val="36495A"/>
                </a:solidFill>
              </a:rPr>
              <a:t>Place brief description here..</a:t>
            </a:r>
            <a:endParaRPr lang="en-US" dirty="0">
              <a:solidFill>
                <a:srgbClr val="364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970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EAA75A-39A9-1943-B50C-54C36E03D6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Timeline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2757564-A4EB-DE42-8D23-B65C6618F9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Q1-Q3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139CB-517E-0544-8F39-38213F1DE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16402"/>
            <a:ext cx="10210800" cy="16510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9987354-76DA-2B42-9D2F-FF2E9CC16F47}"/>
              </a:ext>
            </a:extLst>
          </p:cNvPr>
          <p:cNvSpPr txBox="1">
            <a:spLocks/>
          </p:cNvSpPr>
          <p:nvPr/>
        </p:nvSpPr>
        <p:spPr>
          <a:xfrm>
            <a:off x="1693357" y="3138595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36495A"/>
                </a:solidFill>
              </a:rPr>
              <a:t>01.18.20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A1AC3A7-39E1-8041-9D5A-6F1E98447DA7}"/>
              </a:ext>
            </a:extLst>
          </p:cNvPr>
          <p:cNvSpPr txBox="1">
            <a:spLocks/>
          </p:cNvSpPr>
          <p:nvPr/>
        </p:nvSpPr>
        <p:spPr>
          <a:xfrm>
            <a:off x="2703007" y="3138595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02.18.20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BDC4DDE-8B46-9E48-A56D-A7ACC32C1A57}"/>
              </a:ext>
            </a:extLst>
          </p:cNvPr>
          <p:cNvSpPr txBox="1">
            <a:spLocks/>
          </p:cNvSpPr>
          <p:nvPr/>
        </p:nvSpPr>
        <p:spPr>
          <a:xfrm>
            <a:off x="3722182" y="3138594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03.18.20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F4FDB2-2318-6841-B8C8-F126261D4545}"/>
              </a:ext>
            </a:extLst>
          </p:cNvPr>
          <p:cNvSpPr txBox="1">
            <a:spLocks/>
          </p:cNvSpPr>
          <p:nvPr/>
        </p:nvSpPr>
        <p:spPr>
          <a:xfrm>
            <a:off x="4741357" y="3138593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04.18.20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1B01F97-5EAF-A241-AE2E-F9238D4F989F}"/>
              </a:ext>
            </a:extLst>
          </p:cNvPr>
          <p:cNvSpPr txBox="1">
            <a:spLocks/>
          </p:cNvSpPr>
          <p:nvPr/>
        </p:nvSpPr>
        <p:spPr>
          <a:xfrm>
            <a:off x="5726364" y="3138592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05.18.20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4729EEE-EB17-604A-99A2-24E6E6053F22}"/>
              </a:ext>
            </a:extLst>
          </p:cNvPr>
          <p:cNvSpPr txBox="1">
            <a:spLocks/>
          </p:cNvSpPr>
          <p:nvPr/>
        </p:nvSpPr>
        <p:spPr>
          <a:xfrm>
            <a:off x="6731576" y="3138591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06.18.20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C9E9963-8DBF-6045-BFFA-6E5FE0572A6C}"/>
              </a:ext>
            </a:extLst>
          </p:cNvPr>
          <p:cNvSpPr txBox="1">
            <a:spLocks/>
          </p:cNvSpPr>
          <p:nvPr/>
        </p:nvSpPr>
        <p:spPr>
          <a:xfrm>
            <a:off x="7744979" y="3138590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07.18.20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2DD347A-BCF5-524C-85E3-068EB79909A5}"/>
              </a:ext>
            </a:extLst>
          </p:cNvPr>
          <p:cNvSpPr txBox="1">
            <a:spLocks/>
          </p:cNvSpPr>
          <p:nvPr/>
        </p:nvSpPr>
        <p:spPr>
          <a:xfrm>
            <a:off x="8758382" y="3138589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08.18.20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31A21F0-6496-FB46-9582-3A66683C983D}"/>
              </a:ext>
            </a:extLst>
          </p:cNvPr>
          <p:cNvSpPr txBox="1">
            <a:spLocks/>
          </p:cNvSpPr>
          <p:nvPr/>
        </p:nvSpPr>
        <p:spPr>
          <a:xfrm>
            <a:off x="9772109" y="3138588"/>
            <a:ext cx="739271" cy="41146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>
                <a:solidFill>
                  <a:srgbClr val="36495A"/>
                </a:solidFill>
              </a:rPr>
              <a:t>09.18.20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4DB2DFD-C8B2-1C46-90DA-9E8D2552A7D4}"/>
              </a:ext>
            </a:extLst>
          </p:cNvPr>
          <p:cNvSpPr txBox="1">
            <a:spLocks/>
          </p:cNvSpPr>
          <p:nvPr/>
        </p:nvSpPr>
        <p:spPr>
          <a:xfrm>
            <a:off x="1661171" y="4140495"/>
            <a:ext cx="848809" cy="615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6495A"/>
                </a:solidFill>
              </a:rPr>
              <a:t>Details for this date here. 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3E42A2F-29EC-4D40-B4B3-46A92F03BAED}"/>
              </a:ext>
            </a:extLst>
          </p:cNvPr>
          <p:cNvSpPr txBox="1">
            <a:spLocks/>
          </p:cNvSpPr>
          <p:nvPr/>
        </p:nvSpPr>
        <p:spPr>
          <a:xfrm>
            <a:off x="2721047" y="4140495"/>
            <a:ext cx="848809" cy="615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6495A"/>
                </a:solidFill>
              </a:rPr>
              <a:t>Details for this date here. 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7BA62BE-1B13-E748-9092-F548A7311BDA}"/>
              </a:ext>
            </a:extLst>
          </p:cNvPr>
          <p:cNvSpPr txBox="1">
            <a:spLocks/>
          </p:cNvSpPr>
          <p:nvPr/>
        </p:nvSpPr>
        <p:spPr>
          <a:xfrm>
            <a:off x="3783298" y="4140495"/>
            <a:ext cx="848809" cy="615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6495A"/>
                </a:solidFill>
              </a:rPr>
              <a:t>Details for this date here. 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6EE1A14-F9E1-2B42-A6C2-6C4E04264768}"/>
              </a:ext>
            </a:extLst>
          </p:cNvPr>
          <p:cNvSpPr txBox="1">
            <a:spLocks/>
          </p:cNvSpPr>
          <p:nvPr/>
        </p:nvSpPr>
        <p:spPr>
          <a:xfrm>
            <a:off x="6731576" y="4140495"/>
            <a:ext cx="1116088" cy="615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6495A"/>
                </a:solidFill>
              </a:rPr>
              <a:t>Details for this date here. </a:t>
            </a:r>
            <a:endParaRPr lang="en-US" dirty="0">
              <a:solidFill>
                <a:srgbClr val="36495A"/>
              </a:solidFill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7C250F3-C561-3044-AA2F-359CEA61E009}"/>
              </a:ext>
            </a:extLst>
          </p:cNvPr>
          <p:cNvSpPr txBox="1">
            <a:spLocks/>
          </p:cNvSpPr>
          <p:nvPr/>
        </p:nvSpPr>
        <p:spPr>
          <a:xfrm>
            <a:off x="8640186" y="4140495"/>
            <a:ext cx="1306947" cy="6155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AmericanSans" panose="02000000000000000000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mericanSans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6495A"/>
                </a:solidFill>
              </a:rPr>
              <a:t>Details for this date here. </a:t>
            </a:r>
            <a:endParaRPr lang="en-US" dirty="0">
              <a:solidFill>
                <a:srgbClr val="3649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38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90934-12EC-F448-B054-EB3E82FA7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Side-by-Side</a:t>
            </a:r>
          </a:p>
          <a:p>
            <a:r>
              <a:rPr lang="en-US" dirty="0"/>
              <a:t>Glance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EB79-562C-3247-A788-26249BD58D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hart Placeholder 5">
            <a:extLst>
              <a:ext uri="{FF2B5EF4-FFF2-40B4-BE49-F238E27FC236}">
                <a16:creationId xmlns:a16="http://schemas.microsoft.com/office/drawing/2014/main" id="{CCBD6EDA-0F15-5148-B0E6-6E0AF4022A4D}"/>
              </a:ext>
            </a:extLst>
          </p:cNvPr>
          <p:cNvGraphicFramePr>
            <a:graphicFrameLocks/>
          </p:cNvGraphicFramePr>
          <p:nvPr/>
        </p:nvGraphicFramePr>
        <p:xfrm>
          <a:off x="773112" y="479425"/>
          <a:ext cx="6870702" cy="574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7496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262AE-489C-6444-872B-9B7E8CCB7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Yearly </a:t>
            </a:r>
          </a:p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ADBAC-4220-9C4C-B778-1B0A625BAA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Chart Placeholder 5">
            <a:extLst>
              <a:ext uri="{FF2B5EF4-FFF2-40B4-BE49-F238E27FC236}">
                <a16:creationId xmlns:a16="http://schemas.microsoft.com/office/drawing/2014/main" id="{892EB0B2-1082-7147-B725-D322DCEF0DDC}"/>
              </a:ext>
            </a:extLst>
          </p:cNvPr>
          <p:cNvGraphicFramePr>
            <a:graphicFrameLocks noGrp="1"/>
          </p:cNvGraphicFramePr>
          <p:nvPr>
            <p:ph type="chart" sz="quarter" idx="30"/>
            <p:extLst>
              <p:ext uri="{D42A27DB-BD31-4B8C-83A1-F6EECF244321}">
                <p14:modId xmlns:p14="http://schemas.microsoft.com/office/powerpoint/2010/main" val="3760269405"/>
              </p:ext>
            </p:extLst>
          </p:nvPr>
        </p:nvGraphicFramePr>
        <p:xfrm>
          <a:off x="773113" y="479425"/>
          <a:ext cx="6870700" cy="574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3719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2F959AC-2371-9D4A-8E7B-6AFAECAC2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Six Month View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4C3FB0-684B-2C40-88AA-A9883678F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55070"/>
              </p:ext>
            </p:extLst>
          </p:nvPr>
        </p:nvGraphicFramePr>
        <p:xfrm>
          <a:off x="629265" y="1622322"/>
          <a:ext cx="11160977" cy="4375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762">
                  <a:extLst>
                    <a:ext uri="{9D8B030D-6E8A-4147-A177-3AD203B41FA5}">
                      <a16:colId xmlns:a16="http://schemas.microsoft.com/office/drawing/2014/main" val="4249959328"/>
                    </a:ext>
                  </a:extLst>
                </a:gridCol>
                <a:gridCol w="1796443">
                  <a:extLst>
                    <a:ext uri="{9D8B030D-6E8A-4147-A177-3AD203B41FA5}">
                      <a16:colId xmlns:a16="http://schemas.microsoft.com/office/drawing/2014/main" val="1319529495"/>
                    </a:ext>
                  </a:extLst>
                </a:gridCol>
                <a:gridCol w="1796443">
                  <a:extLst>
                    <a:ext uri="{9D8B030D-6E8A-4147-A177-3AD203B41FA5}">
                      <a16:colId xmlns:a16="http://schemas.microsoft.com/office/drawing/2014/main" val="2275296681"/>
                    </a:ext>
                  </a:extLst>
                </a:gridCol>
                <a:gridCol w="1796443">
                  <a:extLst>
                    <a:ext uri="{9D8B030D-6E8A-4147-A177-3AD203B41FA5}">
                      <a16:colId xmlns:a16="http://schemas.microsoft.com/office/drawing/2014/main" val="939459267"/>
                    </a:ext>
                  </a:extLst>
                </a:gridCol>
                <a:gridCol w="1796443">
                  <a:extLst>
                    <a:ext uri="{9D8B030D-6E8A-4147-A177-3AD203B41FA5}">
                      <a16:colId xmlns:a16="http://schemas.microsoft.com/office/drawing/2014/main" val="999587166"/>
                    </a:ext>
                  </a:extLst>
                </a:gridCol>
                <a:gridCol w="1796443">
                  <a:extLst>
                    <a:ext uri="{9D8B030D-6E8A-4147-A177-3AD203B41FA5}">
                      <a16:colId xmlns:a16="http://schemas.microsoft.com/office/drawing/2014/main" val="1382437220"/>
                    </a:ext>
                  </a:extLst>
                </a:gridCol>
              </a:tblGrid>
              <a:tr h="53668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July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August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September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October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November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0078D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mericanSans" panose="02000000000000000000" pitchFamily="2" charset="77"/>
                        </a:rPr>
                        <a:t>December</a:t>
                      </a:r>
                      <a:endParaRPr lang="en-US" sz="1600" dirty="0">
                        <a:solidFill>
                          <a:schemeClr val="bg1"/>
                        </a:solidFill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95301"/>
                  </a:ext>
                </a:extLst>
              </a:tr>
              <a:tr h="1279555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44857"/>
                  </a:ext>
                </a:extLst>
              </a:tr>
              <a:tr h="1279555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180763"/>
                  </a:ext>
                </a:extLst>
              </a:tr>
              <a:tr h="1279555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latin typeface="AmericanSans" panose="02000000000000000000" pitchFamily="2" charset="77"/>
                        </a:rPr>
                        <a:t>Subtitle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AmericanSans" panose="02000000000000000000" pitchFamily="2" charset="77"/>
                        </a:rPr>
                        <a:t>Place brief description here.</a:t>
                      </a:r>
                    </a:p>
                  </a:txBody>
                  <a:tcPr anchor="ctr">
                    <a:solidFill>
                      <a:srgbClr val="45586A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35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96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C2319E-106B-7F47-AE72-53BFEDBA9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19756"/>
              </p:ext>
            </p:extLst>
          </p:nvPr>
        </p:nvGraphicFramePr>
        <p:xfrm>
          <a:off x="349623" y="577978"/>
          <a:ext cx="11440620" cy="485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354">
                  <a:extLst>
                    <a:ext uri="{9D8B030D-6E8A-4147-A177-3AD203B41FA5}">
                      <a16:colId xmlns:a16="http://schemas.microsoft.com/office/drawing/2014/main" val="2994995277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998536436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164680951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769848830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427928883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98927875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069408783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220645161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3499823355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049833808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224375179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242834039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3946417313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483906756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429349909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807812953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592052200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3377376681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3663068808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342730811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21136394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1932766728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03507549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53304498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985672781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320750628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722127927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4106618018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4124703252"/>
                    </a:ext>
                  </a:extLst>
                </a:gridCol>
                <a:gridCol w="381354">
                  <a:extLst>
                    <a:ext uri="{9D8B030D-6E8A-4147-A177-3AD203B41FA5}">
                      <a16:colId xmlns:a16="http://schemas.microsoft.com/office/drawing/2014/main" val="265699069"/>
                    </a:ext>
                  </a:extLst>
                </a:gridCol>
              </a:tblGrid>
              <a:tr h="455139">
                <a:tc gridSpan="30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JUNE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92575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M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W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F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M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W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F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M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W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F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M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W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F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S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M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T</a:t>
                      </a: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855226"/>
                  </a:ext>
                </a:extLst>
              </a:tr>
              <a:tr h="34287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3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4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5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6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7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8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9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10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11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12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13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14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15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16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17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18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19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20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21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22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23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24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25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26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27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28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29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mericanSans" panose="02000000000000000000" pitchFamily="2" charset="77"/>
                        </a:rPr>
                        <a:t>30</a:t>
                      </a:r>
                    </a:p>
                  </a:txBody>
                  <a:tcPr anchor="ctr">
                    <a:solidFill>
                      <a:srgbClr val="A8B8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53326"/>
                  </a:ext>
                </a:extLst>
              </a:tr>
              <a:tr h="3710377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AmericanSans" panose="02000000000000000000" pitchFamily="2" charset="77"/>
                      </a:endParaRPr>
                    </a:p>
                  </a:txBody>
                  <a:tcPr>
                    <a:solidFill>
                      <a:srgbClr val="D0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965264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22726D9-279F-8443-AFEA-12052945CC1A}"/>
              </a:ext>
            </a:extLst>
          </p:cNvPr>
          <p:cNvSpPr/>
          <p:nvPr/>
        </p:nvSpPr>
        <p:spPr>
          <a:xfrm>
            <a:off x="459393" y="1946458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58020-DCFB-A94F-B326-DBA902651E88}"/>
              </a:ext>
            </a:extLst>
          </p:cNvPr>
          <p:cNvSpPr/>
          <p:nvPr/>
        </p:nvSpPr>
        <p:spPr>
          <a:xfrm>
            <a:off x="2368875" y="1946458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44A58-23D9-7642-8C0C-C4CC97FB33F3}"/>
              </a:ext>
            </a:extLst>
          </p:cNvPr>
          <p:cNvSpPr/>
          <p:nvPr/>
        </p:nvSpPr>
        <p:spPr>
          <a:xfrm>
            <a:off x="1606876" y="3107384"/>
            <a:ext cx="1405266" cy="83820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EDC2A-ADBB-8647-84B1-D605BB59E589}"/>
              </a:ext>
            </a:extLst>
          </p:cNvPr>
          <p:cNvSpPr/>
          <p:nvPr/>
        </p:nvSpPr>
        <p:spPr>
          <a:xfrm>
            <a:off x="5416875" y="3107384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12261-5A43-9B42-98C8-06FCE75A47D8}"/>
              </a:ext>
            </a:extLst>
          </p:cNvPr>
          <p:cNvSpPr/>
          <p:nvPr/>
        </p:nvSpPr>
        <p:spPr>
          <a:xfrm>
            <a:off x="4654875" y="1946458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66A2C7-E94D-AF45-8256-116027A0751F}"/>
              </a:ext>
            </a:extLst>
          </p:cNvPr>
          <p:cNvSpPr/>
          <p:nvPr/>
        </p:nvSpPr>
        <p:spPr>
          <a:xfrm>
            <a:off x="6940875" y="1946458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A97564-E677-A344-8A74-4FC2DD2D2303}"/>
              </a:ext>
            </a:extLst>
          </p:cNvPr>
          <p:cNvSpPr/>
          <p:nvPr/>
        </p:nvSpPr>
        <p:spPr>
          <a:xfrm>
            <a:off x="8088357" y="3107384"/>
            <a:ext cx="1405266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DB9820-15A0-9840-856E-5372DAB2FD1A}"/>
              </a:ext>
            </a:extLst>
          </p:cNvPr>
          <p:cNvSpPr/>
          <p:nvPr/>
        </p:nvSpPr>
        <p:spPr>
          <a:xfrm>
            <a:off x="9226875" y="1946458"/>
            <a:ext cx="2541590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88036-9FE1-504A-BA08-E4143287E2DF}"/>
              </a:ext>
            </a:extLst>
          </p:cNvPr>
          <p:cNvSpPr/>
          <p:nvPr/>
        </p:nvSpPr>
        <p:spPr>
          <a:xfrm>
            <a:off x="853576" y="4281761"/>
            <a:ext cx="1784513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F7B2BF-FB20-7648-A50A-95201AFCF60C}"/>
              </a:ext>
            </a:extLst>
          </p:cNvPr>
          <p:cNvSpPr/>
          <p:nvPr/>
        </p:nvSpPr>
        <p:spPr>
          <a:xfrm>
            <a:off x="5802896" y="4281761"/>
            <a:ext cx="1405266" cy="83820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45FAC5-5D22-6E41-8A73-5ADC0180FBD5}"/>
              </a:ext>
            </a:extLst>
          </p:cNvPr>
          <p:cNvSpPr/>
          <p:nvPr/>
        </p:nvSpPr>
        <p:spPr>
          <a:xfrm>
            <a:off x="8088356" y="4281761"/>
            <a:ext cx="2929265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mericanSans" panose="02000000000000000000" pitchFamily="2" charset="77"/>
              </a:rPr>
              <a:t>Place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386720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498363-14D0-4B4E-AF0D-0F3F97E083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4620" y="1009145"/>
            <a:ext cx="3945440" cy="687003"/>
          </a:xfrm>
        </p:spPr>
        <p:txBody>
          <a:bodyPr>
            <a:normAutofit/>
          </a:bodyPr>
          <a:lstStyle/>
          <a:p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D86F5-408D-3845-9919-B1382AE21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0889" y="2057701"/>
            <a:ext cx="1352455" cy="477544"/>
          </a:xfrm>
        </p:spPr>
        <p:txBody>
          <a:bodyPr/>
          <a:lstStyle/>
          <a:p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B91AD-8EDA-F64E-9D39-068682B033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38490" y="2034537"/>
            <a:ext cx="2471570" cy="687002"/>
          </a:xfrm>
        </p:spPr>
        <p:txBody>
          <a:bodyPr/>
          <a:lstStyle/>
          <a:p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B0DA5-A057-9244-B874-7D9E1D5F75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35815" y="2993054"/>
            <a:ext cx="2471569" cy="687001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4F3133-EB59-5741-8D60-AD74B06E3A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35818" y="3978555"/>
            <a:ext cx="2471566" cy="687000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476276-C4C9-684A-ACEF-721D569AC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33143" y="4937072"/>
            <a:ext cx="2471565" cy="686999"/>
          </a:xfrm>
        </p:spPr>
        <p:txBody>
          <a:bodyPr/>
          <a:lstStyle/>
          <a:p>
            <a:endParaRPr lang="en-US" sz="16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A9B15C-375E-EE4F-A1DE-A948EF45B1F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08779" y="2987708"/>
            <a:ext cx="2468880" cy="685800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A19C4F-46A7-CC4E-BBAA-8571320A8E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08781" y="3973208"/>
            <a:ext cx="2468880" cy="685800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3F7304-F9A1-EF46-9CBE-B48C954FA1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06107" y="4931726"/>
            <a:ext cx="2468880" cy="685800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C7A57B-0230-6D4D-84C2-114BE1B925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906106" y="2034537"/>
            <a:ext cx="2468880" cy="685800"/>
          </a:xfrm>
        </p:spPr>
        <p:txBody>
          <a:bodyPr/>
          <a:lstStyle/>
          <a:p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AB3BCDF-7A85-6E49-99CD-4D75BA6F5A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86535" y="3033060"/>
            <a:ext cx="1356810" cy="494961"/>
          </a:xfrm>
        </p:spPr>
        <p:txBody>
          <a:bodyPr/>
          <a:lstStyle/>
          <a:p>
            <a:endParaRPr lang="en-US" sz="2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8F18EB-333C-4E4B-91B3-93723B4DC67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99598" y="3991753"/>
            <a:ext cx="1352455" cy="477544"/>
          </a:xfrm>
        </p:spPr>
        <p:txBody>
          <a:bodyPr/>
          <a:lstStyle/>
          <a:p>
            <a:endParaRPr lang="en-US" sz="2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B4EAE3-BF55-A347-B1D7-8C66E9B8AAC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695244" y="4993238"/>
            <a:ext cx="1356810" cy="494961"/>
          </a:xfrm>
        </p:spPr>
        <p:txBody>
          <a:bodyPr/>
          <a:lstStyle/>
          <a:p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DC7ADE-57C3-B440-BA54-FC2E8677E8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474348" y="2034537"/>
            <a:ext cx="1352455" cy="477544"/>
          </a:xfrm>
        </p:spPr>
        <p:txBody>
          <a:bodyPr/>
          <a:lstStyle/>
          <a:p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614A3F1-4AFE-2D4D-AC51-4D9F41172B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69993" y="2996050"/>
            <a:ext cx="1356810" cy="494961"/>
          </a:xfrm>
        </p:spPr>
        <p:txBody>
          <a:bodyPr/>
          <a:lstStyle/>
          <a:p>
            <a:endParaRPr lang="en-US" sz="2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7F3459-7331-854C-8038-B906AF2E0EF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69993" y="3991753"/>
            <a:ext cx="1352455" cy="477544"/>
          </a:xfrm>
        </p:spPr>
        <p:txBody>
          <a:bodyPr/>
          <a:lstStyle/>
          <a:p>
            <a:endParaRPr lang="en-US" sz="240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A5540CE-BE0C-A748-B58D-2668391F50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69993" y="4940882"/>
            <a:ext cx="1356810" cy="494961"/>
          </a:xfrm>
        </p:spPr>
        <p:txBody>
          <a:bodyPr/>
          <a:lstStyle/>
          <a:p>
            <a:endParaRPr lang="en-US" sz="24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254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7D3D1D-9FFA-7443-B879-A7D39CB10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25737"/>
              </p:ext>
            </p:extLst>
          </p:nvPr>
        </p:nvGraphicFramePr>
        <p:xfrm>
          <a:off x="349623" y="605138"/>
          <a:ext cx="11440620" cy="485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8124">
                  <a:extLst>
                    <a:ext uri="{9D8B030D-6E8A-4147-A177-3AD203B41FA5}">
                      <a16:colId xmlns:a16="http://schemas.microsoft.com/office/drawing/2014/main" val="133341778"/>
                    </a:ext>
                  </a:extLst>
                </a:gridCol>
                <a:gridCol w="2288124">
                  <a:extLst>
                    <a:ext uri="{9D8B030D-6E8A-4147-A177-3AD203B41FA5}">
                      <a16:colId xmlns:a16="http://schemas.microsoft.com/office/drawing/2014/main" val="233218250"/>
                    </a:ext>
                  </a:extLst>
                </a:gridCol>
                <a:gridCol w="2288124">
                  <a:extLst>
                    <a:ext uri="{9D8B030D-6E8A-4147-A177-3AD203B41FA5}">
                      <a16:colId xmlns:a16="http://schemas.microsoft.com/office/drawing/2014/main" val="1346347765"/>
                    </a:ext>
                  </a:extLst>
                </a:gridCol>
                <a:gridCol w="2288124">
                  <a:extLst>
                    <a:ext uri="{9D8B030D-6E8A-4147-A177-3AD203B41FA5}">
                      <a16:colId xmlns:a16="http://schemas.microsoft.com/office/drawing/2014/main" val="3902705786"/>
                    </a:ext>
                  </a:extLst>
                </a:gridCol>
                <a:gridCol w="2288124">
                  <a:extLst>
                    <a:ext uri="{9D8B030D-6E8A-4147-A177-3AD203B41FA5}">
                      <a16:colId xmlns:a16="http://schemas.microsoft.com/office/drawing/2014/main" val="2333891862"/>
                    </a:ext>
                  </a:extLst>
                </a:gridCol>
              </a:tblGrid>
              <a:tr h="4756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July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August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September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October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ericanSans" panose="02000000000000000000" pitchFamily="2" charset="77"/>
                        </a:rPr>
                        <a:t>November</a:t>
                      </a:r>
                    </a:p>
                  </a:txBody>
                  <a:tcPr anchor="ctr">
                    <a:solidFill>
                      <a:srgbClr val="3649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160389"/>
                  </a:ext>
                </a:extLst>
              </a:tr>
              <a:tr h="437565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AmericanSans" panose="02000000000000000000" pitchFamily="2" charset="77"/>
                      </a:endParaRPr>
                    </a:p>
                  </a:txBody>
                  <a:tcPr anchor="ctr">
                    <a:solidFill>
                      <a:srgbClr val="D0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3291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7A10674-01E6-F040-BC63-12718E4EF666}"/>
              </a:ext>
            </a:extLst>
          </p:cNvPr>
          <p:cNvSpPr/>
          <p:nvPr/>
        </p:nvSpPr>
        <p:spPr>
          <a:xfrm>
            <a:off x="439269" y="1395462"/>
            <a:ext cx="2115672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longer description or paragraph here.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544314-B5C1-804A-9871-C8A04DF80DCE}"/>
              </a:ext>
            </a:extLst>
          </p:cNvPr>
          <p:cNvSpPr/>
          <p:nvPr/>
        </p:nvSpPr>
        <p:spPr>
          <a:xfrm>
            <a:off x="2718044" y="1395462"/>
            <a:ext cx="4408898" cy="38542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CFD64-AA4F-E148-A630-1D6D91602E86}"/>
              </a:ext>
            </a:extLst>
          </p:cNvPr>
          <p:cNvSpPr/>
          <p:nvPr/>
        </p:nvSpPr>
        <p:spPr>
          <a:xfrm>
            <a:off x="2718044" y="1861627"/>
            <a:ext cx="4408898" cy="38542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6450F0-D199-B946-BD87-525927608C27}"/>
              </a:ext>
            </a:extLst>
          </p:cNvPr>
          <p:cNvSpPr/>
          <p:nvPr/>
        </p:nvSpPr>
        <p:spPr>
          <a:xfrm>
            <a:off x="5004043" y="2372614"/>
            <a:ext cx="2122898" cy="83820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longer description or paragraph here.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48C629-5337-A64C-9226-C3C354F6B9D8}"/>
              </a:ext>
            </a:extLst>
          </p:cNvPr>
          <p:cNvSpPr/>
          <p:nvPr/>
        </p:nvSpPr>
        <p:spPr>
          <a:xfrm>
            <a:off x="7288306" y="2372614"/>
            <a:ext cx="4401670" cy="38542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143B47-ADE7-8E45-8D42-822A67910720}"/>
              </a:ext>
            </a:extLst>
          </p:cNvPr>
          <p:cNvSpPr/>
          <p:nvPr/>
        </p:nvSpPr>
        <p:spPr>
          <a:xfrm>
            <a:off x="7288306" y="2838779"/>
            <a:ext cx="2122898" cy="38542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73879-28B9-0049-962F-E62A9BE78D5E}"/>
              </a:ext>
            </a:extLst>
          </p:cNvPr>
          <p:cNvSpPr/>
          <p:nvPr/>
        </p:nvSpPr>
        <p:spPr>
          <a:xfrm>
            <a:off x="2718043" y="2372614"/>
            <a:ext cx="2122898" cy="83820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longer description or paragraph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22D87-5C08-524C-9E0F-C4427CCEE2CC}"/>
              </a:ext>
            </a:extLst>
          </p:cNvPr>
          <p:cNvSpPr/>
          <p:nvPr/>
        </p:nvSpPr>
        <p:spPr>
          <a:xfrm>
            <a:off x="5004043" y="3334080"/>
            <a:ext cx="2115672" cy="83820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longer description or paragraph here.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725FFE-EA31-5049-B15F-A1250E6139FF}"/>
              </a:ext>
            </a:extLst>
          </p:cNvPr>
          <p:cNvSpPr/>
          <p:nvPr/>
        </p:nvSpPr>
        <p:spPr>
          <a:xfrm>
            <a:off x="9567078" y="3334080"/>
            <a:ext cx="2122898" cy="38542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B4D119-2D4B-B848-A79F-DEFA03C18404}"/>
              </a:ext>
            </a:extLst>
          </p:cNvPr>
          <p:cNvSpPr/>
          <p:nvPr/>
        </p:nvSpPr>
        <p:spPr>
          <a:xfrm>
            <a:off x="439267" y="3334080"/>
            <a:ext cx="2115673" cy="38542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A67D5-2ADD-7049-B078-DBCF11F8CA16}"/>
              </a:ext>
            </a:extLst>
          </p:cNvPr>
          <p:cNvSpPr/>
          <p:nvPr/>
        </p:nvSpPr>
        <p:spPr>
          <a:xfrm>
            <a:off x="4996817" y="4295546"/>
            <a:ext cx="4408898" cy="83820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longer description or paragraph here.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40D2C5-CFB1-4142-911E-9D6F55D072F0}"/>
              </a:ext>
            </a:extLst>
          </p:cNvPr>
          <p:cNvSpPr/>
          <p:nvPr/>
        </p:nvSpPr>
        <p:spPr>
          <a:xfrm>
            <a:off x="439267" y="4295546"/>
            <a:ext cx="4401674" cy="385420"/>
          </a:xfrm>
          <a:prstGeom prst="rect">
            <a:avLst/>
          </a:prstGeom>
          <a:solidFill>
            <a:srgbClr val="007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AmericanSans" panose="02000000000000000000" pitchFamily="2" charset="77"/>
              </a:rPr>
              <a:t>Place short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1947713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66CB2-F83D-1D4B-8B03-1522F6CD09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April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A5CBE-A0E1-B148-B1BE-2F0B2F9C095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1D08DC-1B47-FA47-86C9-FA7325D1B4A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Review creative ideas with agency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2CA0A2-508B-824A-83D5-67C82B6B0A2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June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DB7104-9117-8440-96F6-4FC7634BBCD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July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DADB03-80B4-164F-8444-9BCB64A03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D4926-2600-2243-8F71-18F617B3700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Lock hero concept and kick off production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B99C348-D4B5-074D-B3B4-E41912684DE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vendors, shoot, and move into edit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47BA8A-A1DB-814D-8D5A-E988F6B1B63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>
            <a:normAutofit/>
          </a:bodyPr>
          <a:lstStyle/>
          <a:p>
            <a:r>
              <a:rPr lang="en-US" dirty="0"/>
              <a:t>Launch!</a:t>
            </a:r>
          </a:p>
        </p:txBody>
      </p:sp>
    </p:spTree>
    <p:extLst>
      <p:ext uri="{BB962C8B-B14F-4D97-AF65-F5344CB8AC3E}">
        <p14:creationId xmlns:p14="http://schemas.microsoft.com/office/powerpoint/2010/main" val="3782424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918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DB40C3-589F-E742-8D41-A857B1F5E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 Line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5FBF5-1837-5D4B-A693-4684168E6C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Details about line chart here.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0DF738DD-328F-3540-A88D-403BCF2BC91F}"/>
              </a:ext>
            </a:extLst>
          </p:cNvPr>
          <p:cNvGraphicFramePr>
            <a:graphicFrameLocks noGrp="1"/>
          </p:cNvGraphicFramePr>
          <p:nvPr>
            <p:ph type="chart" sz="quarter" idx="30"/>
            <p:extLst>
              <p:ext uri="{D42A27DB-BD31-4B8C-83A1-F6EECF244321}">
                <p14:modId xmlns:p14="http://schemas.microsoft.com/office/powerpoint/2010/main" val="869233346"/>
              </p:ext>
            </p:extLst>
          </p:nvPr>
        </p:nvGraphicFramePr>
        <p:xfrm>
          <a:off x="773113" y="479425"/>
          <a:ext cx="6870700" cy="574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31335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FB8D53-9B15-0546-B0B6-19999D20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 Bar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07AE7-7DED-064E-A720-A495C7C057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Details about bar graph here.</a:t>
            </a:r>
          </a:p>
        </p:txBody>
      </p:sp>
      <p:graphicFrame>
        <p:nvGraphicFramePr>
          <p:cNvPr id="5" name="Chart Placeholder 4">
            <a:extLst>
              <a:ext uri="{FF2B5EF4-FFF2-40B4-BE49-F238E27FC236}">
                <a16:creationId xmlns:a16="http://schemas.microsoft.com/office/drawing/2014/main" id="{A433D9D6-B777-CD4C-A02A-E2390F138A9C}"/>
              </a:ext>
            </a:extLst>
          </p:cNvPr>
          <p:cNvGraphicFramePr>
            <a:graphicFrameLocks noGrp="1"/>
          </p:cNvGraphicFramePr>
          <p:nvPr>
            <p:ph type="chart" sz="quarter" idx="30"/>
            <p:extLst>
              <p:ext uri="{D42A27DB-BD31-4B8C-83A1-F6EECF244321}">
                <p14:modId xmlns:p14="http://schemas.microsoft.com/office/powerpoint/2010/main" val="1575738735"/>
              </p:ext>
            </p:extLst>
          </p:nvPr>
        </p:nvGraphicFramePr>
        <p:xfrm>
          <a:off x="773113" y="479425"/>
          <a:ext cx="6473825" cy="584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91732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1E4B1E-C5E0-5A43-956A-880AC06DE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9385323"/>
              </p:ext>
            </p:extLst>
          </p:nvPr>
        </p:nvGraphicFramePr>
        <p:xfrm>
          <a:off x="549275" y="1622424"/>
          <a:ext cx="11301410" cy="4206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282">
                  <a:extLst>
                    <a:ext uri="{9D8B030D-6E8A-4147-A177-3AD203B41FA5}">
                      <a16:colId xmlns:a16="http://schemas.microsoft.com/office/drawing/2014/main" val="205267264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3721784905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4126576595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1503149290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3824389702"/>
                    </a:ext>
                  </a:extLst>
                </a:gridCol>
              </a:tblGrid>
              <a:tr h="8413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59969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603558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34375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01409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93268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4872E-11FE-3347-B65D-3081D872F0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Table</a:t>
            </a:r>
          </a:p>
        </p:txBody>
      </p:sp>
    </p:spTree>
    <p:extLst>
      <p:ext uri="{BB962C8B-B14F-4D97-AF65-F5344CB8AC3E}">
        <p14:creationId xmlns:p14="http://schemas.microsoft.com/office/powerpoint/2010/main" val="26346798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B2DDD9F-D1D9-754E-8E24-E261EA215F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608460"/>
              </p:ext>
            </p:extLst>
          </p:nvPr>
        </p:nvGraphicFramePr>
        <p:xfrm>
          <a:off x="549275" y="1622425"/>
          <a:ext cx="11301410" cy="42068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60282">
                  <a:extLst>
                    <a:ext uri="{9D8B030D-6E8A-4147-A177-3AD203B41FA5}">
                      <a16:colId xmlns:a16="http://schemas.microsoft.com/office/drawing/2014/main" val="2214777328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2299403279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2929625564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1557845789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164247696"/>
                    </a:ext>
                  </a:extLst>
                </a:gridCol>
              </a:tblGrid>
              <a:tr h="525859">
                <a:tc>
                  <a:txBody>
                    <a:bodyPr/>
                    <a:lstStyle/>
                    <a:p>
                      <a:r>
                        <a:rPr lang="en-US" dirty="0"/>
                        <a:t>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Attendees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47186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57452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006978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083985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120423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38222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39528"/>
                  </a:ext>
                </a:extLst>
              </a:tr>
              <a:tr h="5258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3052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B97F7-6578-304B-93DE-DD5599277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Table 2</a:t>
            </a:r>
          </a:p>
        </p:txBody>
      </p:sp>
    </p:spTree>
    <p:extLst>
      <p:ext uri="{BB962C8B-B14F-4D97-AF65-F5344CB8AC3E}">
        <p14:creationId xmlns:p14="http://schemas.microsoft.com/office/powerpoint/2010/main" val="20652315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B97F7-6578-304B-93DE-DD5599277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Table 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EF0B46-5122-104E-9CE0-ECE42F31C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60149"/>
              </p:ext>
            </p:extLst>
          </p:nvPr>
        </p:nvGraphicFramePr>
        <p:xfrm>
          <a:off x="548503" y="1743341"/>
          <a:ext cx="11302536" cy="4560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150">
                  <a:extLst>
                    <a:ext uri="{9D8B030D-6E8A-4147-A177-3AD203B41FA5}">
                      <a16:colId xmlns:a16="http://schemas.microsoft.com/office/drawing/2014/main" val="1839124200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132282987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1739944860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1247688089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470358324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791269158"/>
                    </a:ext>
                  </a:extLst>
                </a:gridCol>
                <a:gridCol w="1686731">
                  <a:extLst>
                    <a:ext uri="{9D8B030D-6E8A-4147-A177-3AD203B41FA5}">
                      <a16:colId xmlns:a16="http://schemas.microsoft.com/office/drawing/2014/main" val="307440605"/>
                    </a:ext>
                  </a:extLst>
                </a:gridCol>
              </a:tblGrid>
              <a:tr h="642564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Heading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7419"/>
                  </a:ext>
                </a:extLst>
              </a:tr>
              <a:tr h="566968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Focus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89138"/>
                  </a:ext>
                </a:extLst>
              </a:tr>
              <a:tr h="17562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  <a:ea typeface="+mn-ea"/>
                          <a:cs typeface="+mn-cs"/>
                        </a:rPr>
                        <a:t>Objectives &amp; Key Results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KPIs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121944"/>
                  </a:ext>
                </a:extLst>
              </a:tr>
              <a:tr h="115202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Key Meetings &amp; Reviews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Specific dates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85127"/>
                  </a:ext>
                </a:extLst>
              </a:tr>
              <a:tr h="44224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Output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790334"/>
                  </a:ext>
                </a:extLst>
              </a:tr>
            </a:tbl>
          </a:graphicData>
        </a:graphic>
      </p:graphicFrame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B764FA68-9106-FC41-B96B-E62F9A7CC7F9}"/>
              </a:ext>
            </a:extLst>
          </p:cNvPr>
          <p:cNvSpPr/>
          <p:nvPr/>
        </p:nvSpPr>
        <p:spPr>
          <a:xfrm>
            <a:off x="2013585" y="1263650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July</a:t>
            </a:r>
          </a:p>
        </p:txBody>
      </p:sp>
      <p:sp>
        <p:nvSpPr>
          <p:cNvPr id="8" name="Rectangle: Rounded Corners 28">
            <a:extLst>
              <a:ext uri="{FF2B5EF4-FFF2-40B4-BE49-F238E27FC236}">
                <a16:creationId xmlns:a16="http://schemas.microsoft.com/office/drawing/2014/main" id="{94BBB700-C22C-A04E-BCE8-DFEFE7B193E4}"/>
              </a:ext>
            </a:extLst>
          </p:cNvPr>
          <p:cNvSpPr/>
          <p:nvPr/>
        </p:nvSpPr>
        <p:spPr>
          <a:xfrm>
            <a:off x="3695065" y="1263650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August</a:t>
            </a:r>
          </a:p>
        </p:txBody>
      </p:sp>
      <p:sp>
        <p:nvSpPr>
          <p:cNvPr id="9" name="Rectangle: Rounded Corners 29">
            <a:extLst>
              <a:ext uri="{FF2B5EF4-FFF2-40B4-BE49-F238E27FC236}">
                <a16:creationId xmlns:a16="http://schemas.microsoft.com/office/drawing/2014/main" id="{3625CB5D-0987-1B4D-8374-A2A14BEC1BD6}"/>
              </a:ext>
            </a:extLst>
          </p:cNvPr>
          <p:cNvSpPr/>
          <p:nvPr/>
        </p:nvSpPr>
        <p:spPr>
          <a:xfrm>
            <a:off x="5376545" y="1263650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September</a:t>
            </a:r>
          </a:p>
        </p:txBody>
      </p:sp>
      <p:sp>
        <p:nvSpPr>
          <p:cNvPr id="10" name="Rectangle: Rounded Corners 30">
            <a:extLst>
              <a:ext uri="{FF2B5EF4-FFF2-40B4-BE49-F238E27FC236}">
                <a16:creationId xmlns:a16="http://schemas.microsoft.com/office/drawing/2014/main" id="{8B167EC8-E570-A441-BB54-91FA25A00E37}"/>
              </a:ext>
            </a:extLst>
          </p:cNvPr>
          <p:cNvSpPr/>
          <p:nvPr/>
        </p:nvSpPr>
        <p:spPr>
          <a:xfrm>
            <a:off x="7058025" y="1263651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October</a:t>
            </a:r>
          </a:p>
        </p:txBody>
      </p:sp>
      <p:sp>
        <p:nvSpPr>
          <p:cNvPr id="11" name="Rectangle: Rounded Corners 31">
            <a:extLst>
              <a:ext uri="{FF2B5EF4-FFF2-40B4-BE49-F238E27FC236}">
                <a16:creationId xmlns:a16="http://schemas.microsoft.com/office/drawing/2014/main" id="{A7124B3D-9B34-594C-B15C-06DF11C616C2}"/>
              </a:ext>
            </a:extLst>
          </p:cNvPr>
          <p:cNvSpPr/>
          <p:nvPr/>
        </p:nvSpPr>
        <p:spPr>
          <a:xfrm>
            <a:off x="8739505" y="1263652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November</a:t>
            </a:r>
          </a:p>
        </p:txBody>
      </p:sp>
      <p:sp>
        <p:nvSpPr>
          <p:cNvPr id="12" name="Rectangle: Rounded Corners 32">
            <a:extLst>
              <a:ext uri="{FF2B5EF4-FFF2-40B4-BE49-F238E27FC236}">
                <a16:creationId xmlns:a16="http://schemas.microsoft.com/office/drawing/2014/main" id="{ECBE2E78-FCC7-D24F-92E6-95B667B9E0A4}"/>
              </a:ext>
            </a:extLst>
          </p:cNvPr>
          <p:cNvSpPr/>
          <p:nvPr/>
        </p:nvSpPr>
        <p:spPr>
          <a:xfrm>
            <a:off x="10420985" y="1263653"/>
            <a:ext cx="1243330" cy="381000"/>
          </a:xfrm>
          <a:prstGeom prst="roundRect">
            <a:avLst>
              <a:gd name="adj" fmla="val 50000"/>
            </a:avLst>
          </a:prstGeom>
          <a:solidFill>
            <a:srgbClr val="364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mericanSans" panose="02000000000000000000" pitchFamily="50" charset="0"/>
              </a:rPr>
              <a:t>December</a:t>
            </a:r>
          </a:p>
        </p:txBody>
      </p:sp>
    </p:spTree>
    <p:extLst>
      <p:ext uri="{BB962C8B-B14F-4D97-AF65-F5344CB8AC3E}">
        <p14:creationId xmlns:p14="http://schemas.microsoft.com/office/powerpoint/2010/main" val="4824140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C026E923-10A2-8147-880A-30F64269A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598511"/>
              </p:ext>
            </p:extLst>
          </p:nvPr>
        </p:nvGraphicFramePr>
        <p:xfrm>
          <a:off x="549275" y="1622425"/>
          <a:ext cx="11301410" cy="4611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282">
                  <a:extLst>
                    <a:ext uri="{9D8B030D-6E8A-4147-A177-3AD203B41FA5}">
                      <a16:colId xmlns:a16="http://schemas.microsoft.com/office/drawing/2014/main" val="2288652559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4184554058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21633917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489629101"/>
                    </a:ext>
                  </a:extLst>
                </a:gridCol>
                <a:gridCol w="2260282">
                  <a:extLst>
                    <a:ext uri="{9D8B030D-6E8A-4147-A177-3AD203B41FA5}">
                      <a16:colId xmlns:a16="http://schemas.microsoft.com/office/drawing/2014/main" val="1685208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Mon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Tue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Wed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Thu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Fri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4216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676313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87083588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72823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3670261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515797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36671277"/>
                  </a:ext>
                </a:extLst>
              </a:tr>
              <a:tr h="35308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1779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130340"/>
                  </a:ext>
                </a:extLst>
              </a:tr>
              <a:tr h="28824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118252"/>
                  </a:ext>
                </a:extLst>
              </a:tr>
              <a:tr h="515465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b="1" dirty="0">
                        <a:latin typeface="AmericanSans" panose="02000000000000000000" pitchFamily="50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6637130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B97F7-6578-304B-93DE-DD5599277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Month Calendar</a:t>
            </a:r>
          </a:p>
        </p:txBody>
      </p:sp>
    </p:spTree>
    <p:extLst>
      <p:ext uri="{BB962C8B-B14F-4D97-AF65-F5344CB8AC3E}">
        <p14:creationId xmlns:p14="http://schemas.microsoft.com/office/powerpoint/2010/main" val="20050825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B97F7-6578-304B-93DE-DD5599277E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Project Status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74753F-C9B1-5F4C-9F82-827C77D71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181084"/>
              </p:ext>
            </p:extLst>
          </p:nvPr>
        </p:nvGraphicFramePr>
        <p:xfrm>
          <a:off x="731519" y="1057523"/>
          <a:ext cx="10855258" cy="5417315"/>
        </p:xfrm>
        <a:graphic>
          <a:graphicData uri="http://schemas.openxmlformats.org/drawingml/2006/table">
            <a:tbl>
              <a:tblPr firstRow="1" bandRow="1"/>
              <a:tblGrid>
                <a:gridCol w="404740">
                  <a:extLst>
                    <a:ext uri="{9D8B030D-6E8A-4147-A177-3AD203B41FA5}">
                      <a16:colId xmlns:a16="http://schemas.microsoft.com/office/drawing/2014/main" val="1451680808"/>
                    </a:ext>
                  </a:extLst>
                </a:gridCol>
                <a:gridCol w="2438603">
                  <a:extLst>
                    <a:ext uri="{9D8B030D-6E8A-4147-A177-3AD203B41FA5}">
                      <a16:colId xmlns:a16="http://schemas.microsoft.com/office/drawing/2014/main" val="404762008"/>
                    </a:ext>
                  </a:extLst>
                </a:gridCol>
                <a:gridCol w="1602383">
                  <a:extLst>
                    <a:ext uri="{9D8B030D-6E8A-4147-A177-3AD203B41FA5}">
                      <a16:colId xmlns:a16="http://schemas.microsoft.com/office/drawing/2014/main" val="444619980"/>
                    </a:ext>
                  </a:extLst>
                </a:gridCol>
                <a:gridCol w="1602383">
                  <a:extLst>
                    <a:ext uri="{9D8B030D-6E8A-4147-A177-3AD203B41FA5}">
                      <a16:colId xmlns:a16="http://schemas.microsoft.com/office/drawing/2014/main" val="3505974201"/>
                    </a:ext>
                  </a:extLst>
                </a:gridCol>
                <a:gridCol w="1602383">
                  <a:extLst>
                    <a:ext uri="{9D8B030D-6E8A-4147-A177-3AD203B41FA5}">
                      <a16:colId xmlns:a16="http://schemas.microsoft.com/office/drawing/2014/main" val="3554331284"/>
                    </a:ext>
                  </a:extLst>
                </a:gridCol>
                <a:gridCol w="1602383">
                  <a:extLst>
                    <a:ext uri="{9D8B030D-6E8A-4147-A177-3AD203B41FA5}">
                      <a16:colId xmlns:a16="http://schemas.microsoft.com/office/drawing/2014/main" val="2492439027"/>
                    </a:ext>
                  </a:extLst>
                </a:gridCol>
                <a:gridCol w="1602383">
                  <a:extLst>
                    <a:ext uri="{9D8B030D-6E8A-4147-A177-3AD203B41FA5}">
                      <a16:colId xmlns:a16="http://schemas.microsoft.com/office/drawing/2014/main" val="2656553887"/>
                    </a:ext>
                  </a:extLst>
                </a:gridCol>
              </a:tblGrid>
              <a:tr h="410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6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4Q2020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1Q2021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2Q2021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3Q2021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4Q2021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514066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AS </a:t>
                      </a:r>
                      <a:r>
                        <a:rPr lang="en-US" sz="1200" b="1" dirty="0" err="1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oneworld</a:t>
                      </a: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 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750883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Single Agent Boarding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850343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+mj-lt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/>
                        </a:rPr>
                        <a:t>Fare Product Attribute changes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404148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Dual Class C&amp;A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418558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/>
                        </a:rPr>
                        <a:t>Stored Value Experience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0610325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/>
                        </a:rPr>
                        <a:t>Choice Benefits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2583909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Miles FOP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285761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Post-purchase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771327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Contactless Journey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700058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Contact Center Efficiencies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261014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Installments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353537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SWUs on Digital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072399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Instant Upsell as Ancillary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2205461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dirty="0" err="1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Airpass</a:t>
                      </a: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 NextGen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178241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rgbClr val="36495A"/>
                          </a:solidFill>
                          <a:latin typeface="AmericanSans"/>
                        </a:rPr>
                        <a:t>Agency Optimization Tool 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135353"/>
                  </a:ext>
                </a:extLst>
              </a:tr>
              <a:tr h="3129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rgbClr val="36495A"/>
                          </a:solidFill>
                          <a:latin typeface="AmericanSans" panose="02000000000000000000" pitchFamily="50" charset="0"/>
                        </a:rPr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b="1" i="1" dirty="0">
                          <a:solidFill>
                            <a:srgbClr val="36495A"/>
                          </a:solidFill>
                          <a:latin typeface="AmericanSans"/>
                        </a:rPr>
                        <a:t>AJB Enablers </a:t>
                      </a:r>
                      <a:endParaRPr lang="en-US" sz="1200" b="1" dirty="0">
                        <a:solidFill>
                          <a:srgbClr val="36495A"/>
                        </a:solidFill>
                        <a:latin typeface="AmericanSans" panose="02000000000000000000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28600" indent="-228600">
                        <a:buFont typeface="+mj-lt"/>
                        <a:buAutoNum type="arabicPeriod"/>
                      </a:pPr>
                      <a:endParaRPr lang="en-US" sz="1200" i="0" dirty="0">
                        <a:solidFill>
                          <a:srgbClr val="36495A"/>
                        </a:solidFill>
                        <a:latin typeface="AmericanSan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D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263639"/>
                  </a:ext>
                </a:extLst>
              </a:tr>
            </a:tbl>
          </a:graphicData>
        </a:graphic>
      </p:graphicFrame>
      <p:sp>
        <p:nvSpPr>
          <p:cNvPr id="8" name="Arrow: Pentagon 39">
            <a:extLst>
              <a:ext uri="{FF2B5EF4-FFF2-40B4-BE49-F238E27FC236}">
                <a16:creationId xmlns:a16="http://schemas.microsoft.com/office/drawing/2014/main" id="{747AED1A-61C5-A34E-AD18-7220E43E4EC3}"/>
              </a:ext>
            </a:extLst>
          </p:cNvPr>
          <p:cNvSpPr/>
          <p:nvPr/>
        </p:nvSpPr>
        <p:spPr>
          <a:xfrm>
            <a:off x="8248845" y="2108490"/>
            <a:ext cx="3337925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New Fare Products*</a:t>
            </a:r>
          </a:p>
        </p:txBody>
      </p:sp>
      <p:sp>
        <p:nvSpPr>
          <p:cNvPr id="9" name="Arrow: Pentagon 40">
            <a:extLst>
              <a:ext uri="{FF2B5EF4-FFF2-40B4-BE49-F238E27FC236}">
                <a16:creationId xmlns:a16="http://schemas.microsoft.com/office/drawing/2014/main" id="{0A22CC6D-3CE6-5346-8864-F01BD55BEC57}"/>
              </a:ext>
            </a:extLst>
          </p:cNvPr>
          <p:cNvSpPr/>
          <p:nvPr/>
        </p:nvSpPr>
        <p:spPr>
          <a:xfrm>
            <a:off x="3570365" y="2420962"/>
            <a:ext cx="609197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0" name="Arrow: Pentagon 41">
            <a:extLst>
              <a:ext uri="{FF2B5EF4-FFF2-40B4-BE49-F238E27FC236}">
                <a16:creationId xmlns:a16="http://schemas.microsoft.com/office/drawing/2014/main" id="{F3DE5A20-717C-6341-87CB-C6F8AA0187EC}"/>
              </a:ext>
            </a:extLst>
          </p:cNvPr>
          <p:cNvSpPr/>
          <p:nvPr/>
        </p:nvSpPr>
        <p:spPr>
          <a:xfrm>
            <a:off x="6500321" y="2730440"/>
            <a:ext cx="5086449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1" name="Arrow: Pentagon 42">
            <a:extLst>
              <a:ext uri="{FF2B5EF4-FFF2-40B4-BE49-F238E27FC236}">
                <a16:creationId xmlns:a16="http://schemas.microsoft.com/office/drawing/2014/main" id="{1DA7BA63-AAF4-F94D-B9F2-1D8A9C2A4823}"/>
              </a:ext>
            </a:extLst>
          </p:cNvPr>
          <p:cNvSpPr/>
          <p:nvPr/>
        </p:nvSpPr>
        <p:spPr>
          <a:xfrm>
            <a:off x="6854890" y="3685502"/>
            <a:ext cx="4731886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Personalization, Third Party Ancillary, SSRs*</a:t>
            </a:r>
          </a:p>
        </p:txBody>
      </p:sp>
      <p:sp>
        <p:nvSpPr>
          <p:cNvPr id="12" name="Arrow: Pentagon 43">
            <a:extLst>
              <a:ext uri="{FF2B5EF4-FFF2-40B4-BE49-F238E27FC236}">
                <a16:creationId xmlns:a16="http://schemas.microsoft.com/office/drawing/2014/main" id="{9587BC98-62CF-574D-A8DD-7A1672A88D16}"/>
              </a:ext>
            </a:extLst>
          </p:cNvPr>
          <p:cNvSpPr/>
          <p:nvPr/>
        </p:nvSpPr>
        <p:spPr>
          <a:xfrm>
            <a:off x="4394521" y="4925447"/>
            <a:ext cx="7197134" cy="274320"/>
          </a:xfrm>
          <a:prstGeom prst="homePlate">
            <a:avLst/>
          </a:prstGeom>
          <a:solidFill>
            <a:schemeClr val="accent5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3" name="Arrow: Pentagon 44">
            <a:extLst>
              <a:ext uri="{FF2B5EF4-FFF2-40B4-BE49-F238E27FC236}">
                <a16:creationId xmlns:a16="http://schemas.microsoft.com/office/drawing/2014/main" id="{CD7B223A-014C-9444-B5AA-B082FE6DBB19}"/>
              </a:ext>
            </a:extLst>
          </p:cNvPr>
          <p:cNvSpPr/>
          <p:nvPr/>
        </p:nvSpPr>
        <p:spPr>
          <a:xfrm>
            <a:off x="6032391" y="5234913"/>
            <a:ext cx="5543358" cy="274320"/>
          </a:xfrm>
          <a:prstGeom prst="homePlate">
            <a:avLst/>
          </a:prstGeom>
          <a:solidFill>
            <a:schemeClr val="accent5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4" name="Arrow: Pentagon 45">
            <a:extLst>
              <a:ext uri="{FF2B5EF4-FFF2-40B4-BE49-F238E27FC236}">
                <a16:creationId xmlns:a16="http://schemas.microsoft.com/office/drawing/2014/main" id="{6BBB53B9-F8F8-6044-814F-93EF5DB83F31}"/>
              </a:ext>
            </a:extLst>
          </p:cNvPr>
          <p:cNvSpPr/>
          <p:nvPr/>
        </p:nvSpPr>
        <p:spPr>
          <a:xfrm>
            <a:off x="3570365" y="5556670"/>
            <a:ext cx="2462027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5" name="Arrow: Pentagon 46">
            <a:extLst>
              <a:ext uri="{FF2B5EF4-FFF2-40B4-BE49-F238E27FC236}">
                <a16:creationId xmlns:a16="http://schemas.microsoft.com/office/drawing/2014/main" id="{083E591F-7F40-F544-A408-128C927FC4BB}"/>
              </a:ext>
            </a:extLst>
          </p:cNvPr>
          <p:cNvSpPr/>
          <p:nvPr/>
        </p:nvSpPr>
        <p:spPr>
          <a:xfrm>
            <a:off x="3570365" y="5859693"/>
            <a:ext cx="3223674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6" name="Arrow: Pentagon 47">
            <a:extLst>
              <a:ext uri="{FF2B5EF4-FFF2-40B4-BE49-F238E27FC236}">
                <a16:creationId xmlns:a16="http://schemas.microsoft.com/office/drawing/2014/main" id="{0C5C681F-5C2B-024F-8539-1B147629EC6B}"/>
              </a:ext>
            </a:extLst>
          </p:cNvPr>
          <p:cNvSpPr/>
          <p:nvPr/>
        </p:nvSpPr>
        <p:spPr>
          <a:xfrm>
            <a:off x="3570365" y="6192423"/>
            <a:ext cx="4800614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17" name="Arrow: Pentagon 48">
            <a:extLst>
              <a:ext uri="{FF2B5EF4-FFF2-40B4-BE49-F238E27FC236}">
                <a16:creationId xmlns:a16="http://schemas.microsoft.com/office/drawing/2014/main" id="{AD4BF027-E8E2-094D-AB89-C8D7BAB1860F}"/>
              </a:ext>
            </a:extLst>
          </p:cNvPr>
          <p:cNvSpPr/>
          <p:nvPr/>
        </p:nvSpPr>
        <p:spPr>
          <a:xfrm>
            <a:off x="6679927" y="2108490"/>
            <a:ext cx="1829598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Flow Changes*</a:t>
            </a:r>
          </a:p>
        </p:txBody>
      </p:sp>
      <p:sp>
        <p:nvSpPr>
          <p:cNvPr id="18" name="Arrow: Pentagon 49">
            <a:extLst>
              <a:ext uri="{FF2B5EF4-FFF2-40B4-BE49-F238E27FC236}">
                <a16:creationId xmlns:a16="http://schemas.microsoft.com/office/drawing/2014/main" id="{98044A8C-648C-1343-8118-FD8DB741420D}"/>
              </a:ext>
            </a:extLst>
          </p:cNvPr>
          <p:cNvSpPr/>
          <p:nvPr/>
        </p:nvSpPr>
        <p:spPr>
          <a:xfrm>
            <a:off x="5409392" y="2108490"/>
            <a:ext cx="1395663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BE awards* </a:t>
            </a:r>
          </a:p>
        </p:txBody>
      </p:sp>
      <p:sp>
        <p:nvSpPr>
          <p:cNvPr id="19" name="Arrow: Pentagon 50">
            <a:extLst>
              <a:ext uri="{FF2B5EF4-FFF2-40B4-BE49-F238E27FC236}">
                <a16:creationId xmlns:a16="http://schemas.microsoft.com/office/drawing/2014/main" id="{A6DD7EA7-2663-5745-AA97-56DE151D251D}"/>
              </a:ext>
            </a:extLst>
          </p:cNvPr>
          <p:cNvSpPr/>
          <p:nvPr/>
        </p:nvSpPr>
        <p:spPr>
          <a:xfrm>
            <a:off x="4042605" y="2108490"/>
            <a:ext cx="1550468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Refundable fares</a:t>
            </a:r>
          </a:p>
        </p:txBody>
      </p:sp>
      <p:sp>
        <p:nvSpPr>
          <p:cNvPr id="20" name="Arrow: Pentagon 51">
            <a:extLst>
              <a:ext uri="{FF2B5EF4-FFF2-40B4-BE49-F238E27FC236}">
                <a16:creationId xmlns:a16="http://schemas.microsoft.com/office/drawing/2014/main" id="{2FB012E8-E414-5946-A0BC-82E6B80F60A8}"/>
              </a:ext>
            </a:extLst>
          </p:cNvPr>
          <p:cNvSpPr/>
          <p:nvPr/>
        </p:nvSpPr>
        <p:spPr>
          <a:xfrm>
            <a:off x="3570365" y="2108490"/>
            <a:ext cx="605603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BE</a:t>
            </a:r>
          </a:p>
        </p:txBody>
      </p:sp>
      <p:sp>
        <p:nvSpPr>
          <p:cNvPr id="21" name="Arrow: Pentagon 52">
            <a:extLst>
              <a:ext uri="{FF2B5EF4-FFF2-40B4-BE49-F238E27FC236}">
                <a16:creationId xmlns:a16="http://schemas.microsoft.com/office/drawing/2014/main" id="{90639451-A757-5745-A0EF-E4669EC00E22}"/>
              </a:ext>
            </a:extLst>
          </p:cNvPr>
          <p:cNvSpPr/>
          <p:nvPr/>
        </p:nvSpPr>
        <p:spPr>
          <a:xfrm>
            <a:off x="4687498" y="2730440"/>
            <a:ext cx="1987551" cy="274320"/>
          </a:xfrm>
          <a:prstGeom prst="homePlate">
            <a:avLst/>
          </a:prstGeom>
          <a:solidFill>
            <a:schemeClr val="tx1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Trip Credits</a:t>
            </a:r>
          </a:p>
        </p:txBody>
      </p:sp>
      <p:sp>
        <p:nvSpPr>
          <p:cNvPr id="22" name="Arrow: Pentagon 53">
            <a:extLst>
              <a:ext uri="{FF2B5EF4-FFF2-40B4-BE49-F238E27FC236}">
                <a16:creationId xmlns:a16="http://schemas.microsoft.com/office/drawing/2014/main" id="{813C8E4C-50C3-0A44-95FE-F4C390FDAF27}"/>
              </a:ext>
            </a:extLst>
          </p:cNvPr>
          <p:cNvSpPr/>
          <p:nvPr/>
        </p:nvSpPr>
        <p:spPr>
          <a:xfrm>
            <a:off x="3570365" y="2730440"/>
            <a:ext cx="1308248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Flight Credits</a:t>
            </a:r>
          </a:p>
        </p:txBody>
      </p:sp>
      <p:sp>
        <p:nvSpPr>
          <p:cNvPr id="23" name="Arrow: Pentagon 54">
            <a:extLst>
              <a:ext uri="{FF2B5EF4-FFF2-40B4-BE49-F238E27FC236}">
                <a16:creationId xmlns:a16="http://schemas.microsoft.com/office/drawing/2014/main" id="{DFED063F-2F69-BB4B-87F1-15E98F14B86A}"/>
              </a:ext>
            </a:extLst>
          </p:cNvPr>
          <p:cNvSpPr/>
          <p:nvPr/>
        </p:nvSpPr>
        <p:spPr>
          <a:xfrm>
            <a:off x="5784979" y="3362293"/>
            <a:ext cx="2724552" cy="274320"/>
          </a:xfrm>
          <a:prstGeom prst="homePlate">
            <a:avLst/>
          </a:prstGeom>
          <a:solidFill>
            <a:schemeClr val="accent5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Seats - Booking path</a:t>
            </a:r>
          </a:p>
        </p:txBody>
      </p:sp>
      <p:sp>
        <p:nvSpPr>
          <p:cNvPr id="24" name="Arrow: Pentagon 55">
            <a:extLst>
              <a:ext uri="{FF2B5EF4-FFF2-40B4-BE49-F238E27FC236}">
                <a16:creationId xmlns:a16="http://schemas.microsoft.com/office/drawing/2014/main" id="{B2C6E1FB-CD13-8640-BF61-99BD12A7A6FA}"/>
              </a:ext>
            </a:extLst>
          </p:cNvPr>
          <p:cNvSpPr/>
          <p:nvPr/>
        </p:nvSpPr>
        <p:spPr>
          <a:xfrm>
            <a:off x="3936734" y="3362293"/>
            <a:ext cx="2011679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Seats - Check-in path</a:t>
            </a:r>
          </a:p>
        </p:txBody>
      </p:sp>
      <p:sp>
        <p:nvSpPr>
          <p:cNvPr id="25" name="Arrow: Pentagon 56">
            <a:extLst>
              <a:ext uri="{FF2B5EF4-FFF2-40B4-BE49-F238E27FC236}">
                <a16:creationId xmlns:a16="http://schemas.microsoft.com/office/drawing/2014/main" id="{222D4778-AA7A-2F45-9362-91C4286B7C64}"/>
              </a:ext>
            </a:extLst>
          </p:cNvPr>
          <p:cNvSpPr/>
          <p:nvPr/>
        </p:nvSpPr>
        <p:spPr>
          <a:xfrm>
            <a:off x="5648130" y="3685502"/>
            <a:ext cx="1511559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Change &amp; Re-issue*</a:t>
            </a:r>
          </a:p>
        </p:txBody>
      </p:sp>
      <p:sp>
        <p:nvSpPr>
          <p:cNvPr id="26" name="Arrow: Pentagon 57">
            <a:extLst>
              <a:ext uri="{FF2B5EF4-FFF2-40B4-BE49-F238E27FC236}">
                <a16:creationId xmlns:a16="http://schemas.microsoft.com/office/drawing/2014/main" id="{5A4FBF10-31CA-D74D-8E9D-F1677ED14AB3}"/>
              </a:ext>
            </a:extLst>
          </p:cNvPr>
          <p:cNvSpPr/>
          <p:nvPr/>
        </p:nvSpPr>
        <p:spPr>
          <a:xfrm>
            <a:off x="5838310" y="4605311"/>
            <a:ext cx="2272363" cy="274320"/>
          </a:xfrm>
          <a:prstGeom prst="homePlate">
            <a:avLst/>
          </a:prstGeom>
          <a:solidFill>
            <a:schemeClr val="accent5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Citi-flex*</a:t>
            </a:r>
          </a:p>
        </p:txBody>
      </p:sp>
      <p:sp>
        <p:nvSpPr>
          <p:cNvPr id="27" name="Arrow: Pentagon 58">
            <a:extLst>
              <a:ext uri="{FF2B5EF4-FFF2-40B4-BE49-F238E27FC236}">
                <a16:creationId xmlns:a16="http://schemas.microsoft.com/office/drawing/2014/main" id="{2E909695-D625-5641-9E8D-4BCA831E9C9C}"/>
              </a:ext>
            </a:extLst>
          </p:cNvPr>
          <p:cNvSpPr/>
          <p:nvPr/>
        </p:nvSpPr>
        <p:spPr>
          <a:xfrm>
            <a:off x="4394520" y="4605311"/>
            <a:ext cx="1810351" cy="274320"/>
          </a:xfrm>
          <a:prstGeom prst="homePlate">
            <a:avLst/>
          </a:prstGeom>
          <a:solidFill>
            <a:schemeClr val="accent5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Non-Cobrand*</a:t>
            </a:r>
          </a:p>
        </p:txBody>
      </p:sp>
      <p:sp>
        <p:nvSpPr>
          <p:cNvPr id="28" name="Arrow: Pentagon 61">
            <a:extLst>
              <a:ext uri="{FF2B5EF4-FFF2-40B4-BE49-F238E27FC236}">
                <a16:creationId xmlns:a16="http://schemas.microsoft.com/office/drawing/2014/main" id="{08490FFF-94CF-1A49-8AA9-E8AC778A12CE}"/>
              </a:ext>
            </a:extLst>
          </p:cNvPr>
          <p:cNvSpPr/>
          <p:nvPr/>
        </p:nvSpPr>
        <p:spPr>
          <a:xfrm>
            <a:off x="3570365" y="1489499"/>
            <a:ext cx="3098533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one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world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integration</a:t>
            </a:r>
          </a:p>
        </p:txBody>
      </p:sp>
      <p:sp>
        <p:nvSpPr>
          <p:cNvPr id="29" name="Arrow: Pentagon 63">
            <a:extLst>
              <a:ext uri="{FF2B5EF4-FFF2-40B4-BE49-F238E27FC236}">
                <a16:creationId xmlns:a16="http://schemas.microsoft.com/office/drawing/2014/main" id="{81CE07EC-D484-A74A-B815-9DCDEAB4883C}"/>
              </a:ext>
            </a:extLst>
          </p:cNvPr>
          <p:cNvSpPr/>
          <p:nvPr/>
        </p:nvSpPr>
        <p:spPr>
          <a:xfrm>
            <a:off x="4134445" y="3685502"/>
            <a:ext cx="1703865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Merch / 360*</a:t>
            </a:r>
          </a:p>
        </p:txBody>
      </p:sp>
      <p:sp>
        <p:nvSpPr>
          <p:cNvPr id="30" name="Arrow: Pentagon 64">
            <a:extLst>
              <a:ext uri="{FF2B5EF4-FFF2-40B4-BE49-F238E27FC236}">
                <a16:creationId xmlns:a16="http://schemas.microsoft.com/office/drawing/2014/main" id="{4C751113-BB18-B04D-B834-16EBB8D2DBBE}"/>
              </a:ext>
            </a:extLst>
          </p:cNvPr>
          <p:cNvSpPr/>
          <p:nvPr/>
        </p:nvSpPr>
        <p:spPr>
          <a:xfrm>
            <a:off x="3570365" y="3685502"/>
            <a:ext cx="701151" cy="274320"/>
          </a:xfrm>
          <a:prstGeom prst="homePlate">
            <a:avLst/>
          </a:prstGeom>
          <a:solidFill>
            <a:srgbClr val="0078D1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Visa Test</a:t>
            </a:r>
          </a:p>
        </p:txBody>
      </p:sp>
      <p:sp>
        <p:nvSpPr>
          <p:cNvPr id="31" name="Arrow: Pentagon 67">
            <a:extLst>
              <a:ext uri="{FF2B5EF4-FFF2-40B4-BE49-F238E27FC236}">
                <a16:creationId xmlns:a16="http://schemas.microsoft.com/office/drawing/2014/main" id="{B53A62FD-96F1-AB49-8D27-4373F88DCBF1}"/>
              </a:ext>
            </a:extLst>
          </p:cNvPr>
          <p:cNvSpPr/>
          <p:nvPr/>
        </p:nvSpPr>
        <p:spPr>
          <a:xfrm>
            <a:off x="3570365" y="1799428"/>
            <a:ext cx="8005384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8 initiatives</a:t>
            </a:r>
          </a:p>
        </p:txBody>
      </p:sp>
      <p:sp>
        <p:nvSpPr>
          <p:cNvPr id="32" name="Arrow: Pentagon 68">
            <a:extLst>
              <a:ext uri="{FF2B5EF4-FFF2-40B4-BE49-F238E27FC236}">
                <a16:creationId xmlns:a16="http://schemas.microsoft.com/office/drawing/2014/main" id="{95940B6F-44F8-1E41-8A6D-2931325442B0}"/>
              </a:ext>
            </a:extLst>
          </p:cNvPr>
          <p:cNvSpPr/>
          <p:nvPr/>
        </p:nvSpPr>
        <p:spPr>
          <a:xfrm>
            <a:off x="5409397" y="3984295"/>
            <a:ext cx="6177373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Additional Biometric touchpoints</a:t>
            </a:r>
          </a:p>
        </p:txBody>
      </p:sp>
      <p:sp>
        <p:nvSpPr>
          <p:cNvPr id="33" name="Arrow: Pentagon 69">
            <a:extLst>
              <a:ext uri="{FF2B5EF4-FFF2-40B4-BE49-F238E27FC236}">
                <a16:creationId xmlns:a16="http://schemas.microsoft.com/office/drawing/2014/main" id="{ACE6C2B9-52BE-EA42-9DBE-23AD732AEC3E}"/>
              </a:ext>
            </a:extLst>
          </p:cNvPr>
          <p:cNvSpPr/>
          <p:nvPr/>
        </p:nvSpPr>
        <p:spPr>
          <a:xfrm>
            <a:off x="3570365" y="3984295"/>
            <a:ext cx="2011691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TSA Bag drop trial</a:t>
            </a:r>
          </a:p>
        </p:txBody>
      </p:sp>
      <p:sp>
        <p:nvSpPr>
          <p:cNvPr id="34" name="Arrow: Pentagon 70">
            <a:extLst>
              <a:ext uri="{FF2B5EF4-FFF2-40B4-BE49-F238E27FC236}">
                <a16:creationId xmlns:a16="http://schemas.microsoft.com/office/drawing/2014/main" id="{D28A9679-358E-F741-9D6D-3B78AA4DF460}"/>
              </a:ext>
            </a:extLst>
          </p:cNvPr>
          <p:cNvSpPr/>
          <p:nvPr/>
        </p:nvSpPr>
        <p:spPr>
          <a:xfrm>
            <a:off x="5409397" y="4306052"/>
            <a:ext cx="6177373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Remaining CC Efficiencies</a:t>
            </a:r>
          </a:p>
        </p:txBody>
      </p:sp>
      <p:sp>
        <p:nvSpPr>
          <p:cNvPr id="35" name="Arrow: Pentagon 71">
            <a:extLst>
              <a:ext uri="{FF2B5EF4-FFF2-40B4-BE49-F238E27FC236}">
                <a16:creationId xmlns:a16="http://schemas.microsoft.com/office/drawing/2014/main" id="{20E4EFB7-9A29-8447-A9F6-9AFBD7B0E3F1}"/>
              </a:ext>
            </a:extLst>
          </p:cNvPr>
          <p:cNvSpPr/>
          <p:nvPr/>
        </p:nvSpPr>
        <p:spPr>
          <a:xfrm>
            <a:off x="3570365" y="4306052"/>
            <a:ext cx="2011691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Self service receipts</a:t>
            </a:r>
          </a:p>
        </p:txBody>
      </p:sp>
      <p:sp>
        <p:nvSpPr>
          <p:cNvPr id="36" name="Arrow: Pentagon 37">
            <a:extLst>
              <a:ext uri="{FF2B5EF4-FFF2-40B4-BE49-F238E27FC236}">
                <a16:creationId xmlns:a16="http://schemas.microsoft.com/office/drawing/2014/main" id="{81842D4E-503C-EE41-86E8-F07C38F58AC2}"/>
              </a:ext>
            </a:extLst>
          </p:cNvPr>
          <p:cNvSpPr/>
          <p:nvPr/>
        </p:nvSpPr>
        <p:spPr>
          <a:xfrm>
            <a:off x="5409397" y="3041954"/>
            <a:ext cx="2409656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37" name="Arrow: Pentagon 72">
            <a:extLst>
              <a:ext uri="{FF2B5EF4-FFF2-40B4-BE49-F238E27FC236}">
                <a16:creationId xmlns:a16="http://schemas.microsoft.com/office/drawing/2014/main" id="{228A52B1-D03B-4A49-B935-DA318545DC02}"/>
              </a:ext>
            </a:extLst>
          </p:cNvPr>
          <p:cNvSpPr/>
          <p:nvPr/>
        </p:nvSpPr>
        <p:spPr>
          <a:xfrm>
            <a:off x="3570365" y="3035734"/>
            <a:ext cx="2011679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ericanSans" panose="02000000000000000000" pitchFamily="50" charset="0"/>
              <a:ea typeface="+mn-ea"/>
              <a:cs typeface="+mn-cs"/>
            </a:endParaRPr>
          </a:p>
        </p:txBody>
      </p:sp>
      <p:sp>
        <p:nvSpPr>
          <p:cNvPr id="38" name="Arrow: Pentagon 59">
            <a:extLst>
              <a:ext uri="{FF2B5EF4-FFF2-40B4-BE49-F238E27FC236}">
                <a16:creationId xmlns:a16="http://schemas.microsoft.com/office/drawing/2014/main" id="{4BAA9BC8-46D5-6147-BE65-245E156CB6A2}"/>
              </a:ext>
            </a:extLst>
          </p:cNvPr>
          <p:cNvSpPr/>
          <p:nvPr/>
        </p:nvSpPr>
        <p:spPr>
          <a:xfrm>
            <a:off x="10863410" y="187598"/>
            <a:ext cx="1097280" cy="274320"/>
          </a:xfrm>
          <a:prstGeom prst="homePlate">
            <a:avLst/>
          </a:prstGeom>
          <a:solidFill>
            <a:srgbClr val="C30019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At Risk</a:t>
            </a:r>
          </a:p>
        </p:txBody>
      </p:sp>
      <p:sp>
        <p:nvSpPr>
          <p:cNvPr id="39" name="Arrow: Pentagon 60">
            <a:extLst>
              <a:ext uri="{FF2B5EF4-FFF2-40B4-BE49-F238E27FC236}">
                <a16:creationId xmlns:a16="http://schemas.microsoft.com/office/drawing/2014/main" id="{B972C315-FF66-B342-A731-FE273F51E5A3}"/>
              </a:ext>
            </a:extLst>
          </p:cNvPr>
          <p:cNvSpPr/>
          <p:nvPr/>
        </p:nvSpPr>
        <p:spPr>
          <a:xfrm>
            <a:off x="9949405" y="187598"/>
            <a:ext cx="1097280" cy="274320"/>
          </a:xfrm>
          <a:prstGeom prst="homePlate">
            <a:avLst/>
          </a:prstGeom>
          <a:solidFill>
            <a:schemeClr val="accent3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Tentative</a:t>
            </a:r>
          </a:p>
        </p:txBody>
      </p:sp>
      <p:sp>
        <p:nvSpPr>
          <p:cNvPr id="40" name="Arrow: Pentagon 65">
            <a:extLst>
              <a:ext uri="{FF2B5EF4-FFF2-40B4-BE49-F238E27FC236}">
                <a16:creationId xmlns:a16="http://schemas.microsoft.com/office/drawing/2014/main" id="{0D316105-50D9-0840-B8C7-E3B316EDE73E}"/>
              </a:ext>
            </a:extLst>
          </p:cNvPr>
          <p:cNvSpPr/>
          <p:nvPr/>
        </p:nvSpPr>
        <p:spPr>
          <a:xfrm>
            <a:off x="9063294" y="187598"/>
            <a:ext cx="1097280" cy="274320"/>
          </a:xfrm>
          <a:prstGeom prst="homePlate">
            <a:avLst/>
          </a:prstGeom>
          <a:solidFill>
            <a:srgbClr val="36495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Firm Timeline</a:t>
            </a:r>
          </a:p>
        </p:txBody>
      </p:sp>
      <p:sp>
        <p:nvSpPr>
          <p:cNvPr id="41" name="Arrow: Pentagon 66">
            <a:extLst>
              <a:ext uri="{FF2B5EF4-FFF2-40B4-BE49-F238E27FC236}">
                <a16:creationId xmlns:a16="http://schemas.microsoft.com/office/drawing/2014/main" id="{BB9B5D5A-1E08-3540-992D-C3B0325258AB}"/>
              </a:ext>
            </a:extLst>
          </p:cNvPr>
          <p:cNvSpPr/>
          <p:nvPr/>
        </p:nvSpPr>
        <p:spPr>
          <a:xfrm>
            <a:off x="8110673" y="187598"/>
            <a:ext cx="1097280" cy="274320"/>
          </a:xfrm>
          <a:prstGeom prst="homePlate">
            <a:avLst/>
          </a:prstGeom>
          <a:solidFill>
            <a:srgbClr val="0078D2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ericanSans" panose="02000000000000000000" pitchFamily="50" charset="0"/>
                <a:ea typeface="+mn-ea"/>
                <a:cs typeface="+mn-cs"/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90303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155EA-0C5D-5D43-8709-20A24DC2AC2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072493" y="2933823"/>
            <a:ext cx="6047014" cy="495177"/>
          </a:xfrm>
        </p:spPr>
        <p:txBody>
          <a:bodyPr>
            <a:normAutofit fontScale="92500" lnSpcReduction="10000"/>
          </a:bodyPr>
          <a:lstStyle/>
          <a:p>
            <a:pPr algn="ctr"/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09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24A7F-CEB7-BE47-8636-9E75BD97DA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47160" y="2945606"/>
            <a:ext cx="7897680" cy="483394"/>
          </a:xfrm>
        </p:spPr>
        <p:txBody>
          <a:bodyPr>
            <a:noAutofit/>
          </a:bodyPr>
          <a:lstStyle/>
          <a:p>
            <a:pPr algn="ctr"/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8469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2">
      <a:dk1>
        <a:srgbClr val="3A4D66"/>
      </a:dk1>
      <a:lt1>
        <a:srgbClr val="FFFFFF"/>
      </a:lt1>
      <a:dk2>
        <a:srgbClr val="00457F"/>
      </a:dk2>
      <a:lt2>
        <a:srgbClr val="E6ECEF"/>
      </a:lt2>
      <a:accent1>
        <a:srgbClr val="0078D1"/>
      </a:accent1>
      <a:accent2>
        <a:srgbClr val="00457F"/>
      </a:accent2>
      <a:accent3>
        <a:srgbClr val="9DA6AA"/>
      </a:accent3>
      <a:accent4>
        <a:srgbClr val="415763"/>
      </a:accent4>
      <a:accent5>
        <a:srgbClr val="C20018"/>
      </a:accent5>
      <a:accent6>
        <a:srgbClr val="0061AB"/>
      </a:accent6>
      <a:hlink>
        <a:srgbClr val="0078D1"/>
      </a:hlink>
      <a:folHlink>
        <a:srgbClr val="F4F7F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AmericanSans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A_Powerpoint_Template_Master" id="{18E8E029-CDE1-8E41-92E9-940A3B008E2E}" vid="{F906A941-AF60-9541-A64E-F23758310A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6184</TotalTime>
  <Words>1241</Words>
  <Application>Microsoft Macintosh PowerPoint</Application>
  <PresentationFormat>Widescreen</PresentationFormat>
  <Paragraphs>403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AmericanSans</vt:lpstr>
      <vt:lpstr>AmericanSans Book</vt:lpstr>
      <vt:lpstr>AmericanSans Light</vt:lpstr>
      <vt:lpstr>AmericanSans Medium</vt:lpstr>
      <vt:lpstr>Arial</vt:lpstr>
      <vt:lpstr>Calibri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Rosselle Sandoval</dc:creator>
  <cp:lastModifiedBy>Mir, Amina</cp:lastModifiedBy>
  <cp:revision>199</cp:revision>
  <cp:lastPrinted>2020-08-13T18:28:01Z</cp:lastPrinted>
  <dcterms:created xsi:type="dcterms:W3CDTF">2020-03-06T18:31:22Z</dcterms:created>
  <dcterms:modified xsi:type="dcterms:W3CDTF">2022-07-08T15:48:25Z</dcterms:modified>
</cp:coreProperties>
</file>